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1" r:id="rId1"/>
  </p:sldMasterIdLst>
  <p:notesMasterIdLst>
    <p:notesMasterId r:id="rId21"/>
  </p:notesMasterIdLst>
  <p:sldIdLst>
    <p:sldId id="259" r:id="rId2"/>
    <p:sldId id="266" r:id="rId3"/>
    <p:sldId id="257" r:id="rId4"/>
    <p:sldId id="258" r:id="rId5"/>
    <p:sldId id="261" r:id="rId6"/>
    <p:sldId id="256" r:id="rId7"/>
    <p:sldId id="268" r:id="rId8"/>
    <p:sldId id="269" r:id="rId9"/>
    <p:sldId id="262" r:id="rId10"/>
    <p:sldId id="271" r:id="rId11"/>
    <p:sldId id="277" r:id="rId12"/>
    <p:sldId id="272" r:id="rId13"/>
    <p:sldId id="263" r:id="rId14"/>
    <p:sldId id="274" r:id="rId15"/>
    <p:sldId id="273" r:id="rId16"/>
    <p:sldId id="275" r:id="rId17"/>
    <p:sldId id="267" r:id="rId18"/>
    <p:sldId id="276"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D96"/>
    <a:srgbClr val="008DC8"/>
    <a:srgbClr val="094462"/>
    <a:srgbClr val="B1FF00"/>
    <a:srgbClr val="0074A2"/>
    <a:srgbClr val="0167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0"/>
    <p:restoredTop sz="95435"/>
  </p:normalViewPr>
  <p:slideViewPr>
    <p:cSldViewPr snapToGrid="0" snapToObjects="1">
      <p:cViewPr varScale="1">
        <p:scale>
          <a:sx n="118" d="100"/>
          <a:sy n="118" d="100"/>
        </p:scale>
        <p:origin x="48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792377-3DE4-415E-A1B5-9E600AFBCBAB}"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3714F45E-E392-4E55-9323-AC7D3EED545B}">
      <dgm:prSet/>
      <dgm:spPr/>
      <dgm:t>
        <a:bodyPr/>
        <a:lstStyle/>
        <a:p>
          <a:r>
            <a:rPr lang="en-US"/>
            <a:t>CONCAT</a:t>
          </a:r>
        </a:p>
      </dgm:t>
    </dgm:pt>
    <dgm:pt modelId="{B043CC6A-BB9A-4ED2-BBFA-5CC9F3AE55F5}" type="parTrans" cxnId="{419EB0C5-591A-4B6C-904E-3ECF48A8A44A}">
      <dgm:prSet/>
      <dgm:spPr/>
      <dgm:t>
        <a:bodyPr/>
        <a:lstStyle/>
        <a:p>
          <a:endParaRPr lang="en-US"/>
        </a:p>
      </dgm:t>
    </dgm:pt>
    <dgm:pt modelId="{56647952-ED22-42F8-A01B-E1F5C978D559}" type="sibTrans" cxnId="{419EB0C5-591A-4B6C-904E-3ECF48A8A44A}">
      <dgm:prSet/>
      <dgm:spPr/>
      <dgm:t>
        <a:bodyPr/>
        <a:lstStyle/>
        <a:p>
          <a:endParaRPr lang="en-US"/>
        </a:p>
      </dgm:t>
    </dgm:pt>
    <dgm:pt modelId="{6910409C-10E3-4FA4-8179-CE20ABC20C1A}">
      <dgm:prSet/>
      <dgm:spPr/>
      <dgm:t>
        <a:bodyPr/>
        <a:lstStyle/>
        <a:p>
          <a:r>
            <a:rPr lang="en-US"/>
            <a:t>CONCAT_WS</a:t>
          </a:r>
        </a:p>
      </dgm:t>
    </dgm:pt>
    <dgm:pt modelId="{0DE14A2B-47D6-4720-9C68-62E993229950}" type="parTrans" cxnId="{F10F7972-0E9F-48A1-B16B-EA405ACE71A9}">
      <dgm:prSet/>
      <dgm:spPr/>
      <dgm:t>
        <a:bodyPr/>
        <a:lstStyle/>
        <a:p>
          <a:endParaRPr lang="en-US"/>
        </a:p>
      </dgm:t>
    </dgm:pt>
    <dgm:pt modelId="{DBE9DBD0-5616-40CF-AF11-BD254A65ACF4}" type="sibTrans" cxnId="{F10F7972-0E9F-48A1-B16B-EA405ACE71A9}">
      <dgm:prSet/>
      <dgm:spPr/>
      <dgm:t>
        <a:bodyPr/>
        <a:lstStyle/>
        <a:p>
          <a:endParaRPr lang="en-US"/>
        </a:p>
      </dgm:t>
    </dgm:pt>
    <dgm:pt modelId="{260CB275-BEAB-47A1-8C88-9D4D1695B46F}">
      <dgm:prSet/>
      <dgm:spPr/>
      <dgm:t>
        <a:bodyPr/>
        <a:lstStyle/>
        <a:p>
          <a:r>
            <a:rPr lang="en-US"/>
            <a:t>FORMAT</a:t>
          </a:r>
        </a:p>
      </dgm:t>
    </dgm:pt>
    <dgm:pt modelId="{9DF0826F-3619-4F1A-B8A8-A81DB6DD576C}" type="parTrans" cxnId="{4EC6A56C-08C1-4AFF-91EB-45F09E04C842}">
      <dgm:prSet/>
      <dgm:spPr/>
      <dgm:t>
        <a:bodyPr/>
        <a:lstStyle/>
        <a:p>
          <a:endParaRPr lang="en-US"/>
        </a:p>
      </dgm:t>
    </dgm:pt>
    <dgm:pt modelId="{76E4C125-AC0C-4696-87EE-D3BC623F1053}" type="sibTrans" cxnId="{4EC6A56C-08C1-4AFF-91EB-45F09E04C842}">
      <dgm:prSet/>
      <dgm:spPr/>
      <dgm:t>
        <a:bodyPr/>
        <a:lstStyle/>
        <a:p>
          <a:endParaRPr lang="en-US"/>
        </a:p>
      </dgm:t>
    </dgm:pt>
    <dgm:pt modelId="{9A0730AE-C6A5-450B-9DB9-A62288CE86D5}">
      <dgm:prSet/>
      <dgm:spPr/>
      <dgm:t>
        <a:bodyPr/>
        <a:lstStyle/>
        <a:p>
          <a:r>
            <a:rPr lang="en-US"/>
            <a:t>RIGHT</a:t>
          </a:r>
        </a:p>
      </dgm:t>
    </dgm:pt>
    <dgm:pt modelId="{0AE2FD3D-8CA3-4438-BFF4-286208FA59AB}" type="parTrans" cxnId="{6661E56A-E455-4C4F-AC4E-D518B302B145}">
      <dgm:prSet/>
      <dgm:spPr/>
      <dgm:t>
        <a:bodyPr/>
        <a:lstStyle/>
        <a:p>
          <a:endParaRPr lang="en-US"/>
        </a:p>
      </dgm:t>
    </dgm:pt>
    <dgm:pt modelId="{8C47DC54-9415-4ED8-A971-65E540AAA295}" type="sibTrans" cxnId="{6661E56A-E455-4C4F-AC4E-D518B302B145}">
      <dgm:prSet/>
      <dgm:spPr/>
      <dgm:t>
        <a:bodyPr/>
        <a:lstStyle/>
        <a:p>
          <a:endParaRPr lang="en-US"/>
        </a:p>
      </dgm:t>
    </dgm:pt>
    <dgm:pt modelId="{CC3564A3-A025-4DBE-8681-2F4B5633C914}">
      <dgm:prSet/>
      <dgm:spPr/>
      <dgm:t>
        <a:bodyPr/>
        <a:lstStyle/>
        <a:p>
          <a:r>
            <a:rPr lang="en-US"/>
            <a:t>STUFF</a:t>
          </a:r>
        </a:p>
      </dgm:t>
    </dgm:pt>
    <dgm:pt modelId="{131B8586-D1A1-4443-9AEA-5441D1292CC2}" type="parTrans" cxnId="{19BA025D-4088-4D88-B76A-2610F415D15E}">
      <dgm:prSet/>
      <dgm:spPr/>
      <dgm:t>
        <a:bodyPr/>
        <a:lstStyle/>
        <a:p>
          <a:endParaRPr lang="en-US"/>
        </a:p>
      </dgm:t>
    </dgm:pt>
    <dgm:pt modelId="{EB0D660F-E904-43F1-B102-B9CD5EB2744C}" type="sibTrans" cxnId="{19BA025D-4088-4D88-B76A-2610F415D15E}">
      <dgm:prSet/>
      <dgm:spPr/>
      <dgm:t>
        <a:bodyPr/>
        <a:lstStyle/>
        <a:p>
          <a:endParaRPr lang="en-US"/>
        </a:p>
      </dgm:t>
    </dgm:pt>
    <dgm:pt modelId="{C253D581-BB1E-4623-89B1-76D5F8008147}">
      <dgm:prSet/>
      <dgm:spPr/>
      <dgm:t>
        <a:bodyPr/>
        <a:lstStyle/>
        <a:p>
          <a:r>
            <a:rPr lang="en-US"/>
            <a:t>C0</a:t>
          </a:r>
        </a:p>
      </dgm:t>
    </dgm:pt>
    <dgm:pt modelId="{2C32BFAD-1ED4-4D9D-9299-8F24D93A21D1}" type="parTrans" cxnId="{30813D74-8298-44D7-AD31-654C1F2EAD52}">
      <dgm:prSet/>
      <dgm:spPr/>
      <dgm:t>
        <a:bodyPr/>
        <a:lstStyle/>
        <a:p>
          <a:endParaRPr lang="en-US"/>
        </a:p>
      </dgm:t>
    </dgm:pt>
    <dgm:pt modelId="{20F2A323-80B3-4E43-8B25-3F1CA916C58C}" type="sibTrans" cxnId="{30813D74-8298-44D7-AD31-654C1F2EAD52}">
      <dgm:prSet/>
      <dgm:spPr/>
      <dgm:t>
        <a:bodyPr/>
        <a:lstStyle/>
        <a:p>
          <a:endParaRPr lang="en-US"/>
        </a:p>
      </dgm:t>
    </dgm:pt>
    <dgm:pt modelId="{6E8A919F-663A-42E7-BA96-D6A7918FC948}">
      <dgm:prSet/>
      <dgm:spPr/>
      <dgm:t>
        <a:bodyPr/>
        <a:lstStyle/>
        <a:p>
          <a:r>
            <a:rPr lang="en-US"/>
            <a:t>AVG</a:t>
          </a:r>
        </a:p>
      </dgm:t>
    </dgm:pt>
    <dgm:pt modelId="{B75E3CB0-0588-4DD8-9565-8A37A3F6968B}" type="parTrans" cxnId="{BC8F9856-15C2-44B3-8818-8620C89CAE32}">
      <dgm:prSet/>
      <dgm:spPr/>
      <dgm:t>
        <a:bodyPr/>
        <a:lstStyle/>
        <a:p>
          <a:endParaRPr lang="en-US"/>
        </a:p>
      </dgm:t>
    </dgm:pt>
    <dgm:pt modelId="{7DB59444-C127-47E2-8C6A-6981EC32DDD8}" type="sibTrans" cxnId="{BC8F9856-15C2-44B3-8818-8620C89CAE32}">
      <dgm:prSet/>
      <dgm:spPr/>
      <dgm:t>
        <a:bodyPr/>
        <a:lstStyle/>
        <a:p>
          <a:endParaRPr lang="en-US"/>
        </a:p>
      </dgm:t>
    </dgm:pt>
    <dgm:pt modelId="{B3088A4F-C0AC-4EC9-AEC1-F8F011F87A47}">
      <dgm:prSet/>
      <dgm:spPr/>
      <dgm:t>
        <a:bodyPr/>
        <a:lstStyle/>
        <a:p>
          <a:r>
            <a:rPr lang="en-US"/>
            <a:t>COUNT</a:t>
          </a:r>
        </a:p>
      </dgm:t>
    </dgm:pt>
    <dgm:pt modelId="{BFF864B8-AC88-4411-AB73-F94851F1AE0C}" type="parTrans" cxnId="{A39AD0A7-23AE-4480-8336-8B1E3679A1B7}">
      <dgm:prSet/>
      <dgm:spPr/>
      <dgm:t>
        <a:bodyPr/>
        <a:lstStyle/>
        <a:p>
          <a:endParaRPr lang="en-US"/>
        </a:p>
      </dgm:t>
    </dgm:pt>
    <dgm:pt modelId="{BFBF9EA8-92CB-42F0-984E-C030B83661A9}" type="sibTrans" cxnId="{A39AD0A7-23AE-4480-8336-8B1E3679A1B7}">
      <dgm:prSet/>
      <dgm:spPr/>
      <dgm:t>
        <a:bodyPr/>
        <a:lstStyle/>
        <a:p>
          <a:endParaRPr lang="en-US"/>
        </a:p>
      </dgm:t>
    </dgm:pt>
    <dgm:pt modelId="{80E0CF21-7A4D-4AB5-AA45-4B7D4823484C}">
      <dgm:prSet/>
      <dgm:spPr/>
      <dgm:t>
        <a:bodyPr/>
        <a:lstStyle/>
        <a:p>
          <a:r>
            <a:rPr lang="en-US"/>
            <a:t>FLOOR</a:t>
          </a:r>
        </a:p>
      </dgm:t>
    </dgm:pt>
    <dgm:pt modelId="{FB9011C0-CF4B-4B16-A731-155DB49E3C24}" type="parTrans" cxnId="{E6685F98-68B5-4CFF-BD32-C8AF19842312}">
      <dgm:prSet/>
      <dgm:spPr/>
      <dgm:t>
        <a:bodyPr/>
        <a:lstStyle/>
        <a:p>
          <a:endParaRPr lang="en-US"/>
        </a:p>
      </dgm:t>
    </dgm:pt>
    <dgm:pt modelId="{306EF9E6-A611-4E3D-8472-BC0C95CFB749}" type="sibTrans" cxnId="{E6685F98-68B5-4CFF-BD32-C8AF19842312}">
      <dgm:prSet/>
      <dgm:spPr/>
      <dgm:t>
        <a:bodyPr/>
        <a:lstStyle/>
        <a:p>
          <a:endParaRPr lang="en-US"/>
        </a:p>
      </dgm:t>
    </dgm:pt>
    <dgm:pt modelId="{C7933211-3DD6-4C58-87AD-3DFA9CCFAF3D}">
      <dgm:prSet/>
      <dgm:spPr/>
      <dgm:t>
        <a:bodyPr/>
        <a:lstStyle/>
        <a:p>
          <a:r>
            <a:rPr lang="en-US"/>
            <a:t>MAX</a:t>
          </a:r>
        </a:p>
      </dgm:t>
    </dgm:pt>
    <dgm:pt modelId="{ABE1D6AF-86C8-48EA-B9AB-308361E7CD82}" type="parTrans" cxnId="{0FB8DBBE-CE69-45F3-B725-B50866716960}">
      <dgm:prSet/>
      <dgm:spPr/>
      <dgm:t>
        <a:bodyPr/>
        <a:lstStyle/>
        <a:p>
          <a:endParaRPr lang="en-US"/>
        </a:p>
      </dgm:t>
    </dgm:pt>
    <dgm:pt modelId="{75934237-B399-4096-8524-A7436BB223DC}" type="sibTrans" cxnId="{0FB8DBBE-CE69-45F3-B725-B50866716960}">
      <dgm:prSet/>
      <dgm:spPr/>
      <dgm:t>
        <a:bodyPr/>
        <a:lstStyle/>
        <a:p>
          <a:endParaRPr lang="en-US"/>
        </a:p>
      </dgm:t>
    </dgm:pt>
    <dgm:pt modelId="{F00D9B52-815F-4DC8-AA6D-12DFAA05E854}">
      <dgm:prSet/>
      <dgm:spPr/>
      <dgm:t>
        <a:bodyPr/>
        <a:lstStyle/>
        <a:p>
          <a:r>
            <a:rPr lang="en-US"/>
            <a:t>SUM</a:t>
          </a:r>
        </a:p>
      </dgm:t>
    </dgm:pt>
    <dgm:pt modelId="{62A1E293-1BDF-4068-B2CE-FF3D0EEEF16C}" type="parTrans" cxnId="{3F453D4E-9E9D-4519-9089-07F23A46C6F2}">
      <dgm:prSet/>
      <dgm:spPr/>
      <dgm:t>
        <a:bodyPr/>
        <a:lstStyle/>
        <a:p>
          <a:endParaRPr lang="en-US"/>
        </a:p>
      </dgm:t>
    </dgm:pt>
    <dgm:pt modelId="{8DB6C6B9-0AB3-4BC4-8578-1AC124B7CD96}" type="sibTrans" cxnId="{3F453D4E-9E9D-4519-9089-07F23A46C6F2}">
      <dgm:prSet/>
      <dgm:spPr/>
      <dgm:t>
        <a:bodyPr/>
        <a:lstStyle/>
        <a:p>
          <a:endParaRPr lang="en-US"/>
        </a:p>
      </dgm:t>
    </dgm:pt>
    <dgm:pt modelId="{D66692C9-994C-4C91-B242-C78B320CE380}">
      <dgm:prSet/>
      <dgm:spPr/>
      <dgm:t>
        <a:bodyPr/>
        <a:lstStyle/>
        <a:p>
          <a:r>
            <a:rPr lang="en-US"/>
            <a:t>MIN</a:t>
          </a:r>
        </a:p>
      </dgm:t>
    </dgm:pt>
    <dgm:pt modelId="{1C9299B5-0914-47C5-98DD-44B627BCE3E3}" type="parTrans" cxnId="{0A4BF272-CFDC-468D-B9F6-382E0D39B2F6}">
      <dgm:prSet/>
      <dgm:spPr/>
      <dgm:t>
        <a:bodyPr/>
        <a:lstStyle/>
        <a:p>
          <a:endParaRPr lang="en-US"/>
        </a:p>
      </dgm:t>
    </dgm:pt>
    <dgm:pt modelId="{07208BCD-4496-4161-B639-01908B677286}" type="sibTrans" cxnId="{0A4BF272-CFDC-468D-B9F6-382E0D39B2F6}">
      <dgm:prSet/>
      <dgm:spPr/>
      <dgm:t>
        <a:bodyPr/>
        <a:lstStyle/>
        <a:p>
          <a:endParaRPr lang="en-US"/>
        </a:p>
      </dgm:t>
    </dgm:pt>
    <dgm:pt modelId="{7957993E-57B9-4405-B331-CEA6D30E86B9}">
      <dgm:prSet/>
      <dgm:spPr/>
      <dgm:t>
        <a:bodyPr/>
        <a:lstStyle/>
        <a:p>
          <a:r>
            <a:rPr lang="en-US"/>
            <a:t>DATEDIFF</a:t>
          </a:r>
        </a:p>
      </dgm:t>
    </dgm:pt>
    <dgm:pt modelId="{C92EFC51-8CFE-444B-99EF-73EB579AC0CB}" type="parTrans" cxnId="{383BE16F-77E4-4A0B-AF6E-8710C52DE290}">
      <dgm:prSet/>
      <dgm:spPr/>
      <dgm:t>
        <a:bodyPr/>
        <a:lstStyle/>
        <a:p>
          <a:endParaRPr lang="en-US"/>
        </a:p>
      </dgm:t>
    </dgm:pt>
    <dgm:pt modelId="{C6E2856F-AEC1-4B13-ABF7-B2017104EA5B}" type="sibTrans" cxnId="{383BE16F-77E4-4A0B-AF6E-8710C52DE290}">
      <dgm:prSet/>
      <dgm:spPr/>
      <dgm:t>
        <a:bodyPr/>
        <a:lstStyle/>
        <a:p>
          <a:endParaRPr lang="en-US"/>
        </a:p>
      </dgm:t>
    </dgm:pt>
    <dgm:pt modelId="{8FEB891C-44D6-4B0A-BA3A-DC6C0B21FBD4}">
      <dgm:prSet/>
      <dgm:spPr/>
      <dgm:t>
        <a:bodyPr/>
        <a:lstStyle/>
        <a:p>
          <a:r>
            <a:rPr lang="en-US"/>
            <a:t>GETDATE</a:t>
          </a:r>
        </a:p>
      </dgm:t>
    </dgm:pt>
    <dgm:pt modelId="{74C3CE68-4C99-477F-834F-F6B5C4B3F353}" type="parTrans" cxnId="{71D14303-4802-44B3-9004-DCACFC16A031}">
      <dgm:prSet/>
      <dgm:spPr/>
      <dgm:t>
        <a:bodyPr/>
        <a:lstStyle/>
        <a:p>
          <a:endParaRPr lang="en-US"/>
        </a:p>
      </dgm:t>
    </dgm:pt>
    <dgm:pt modelId="{DBC22554-15D4-4AC8-ABB5-C97C1A89DA23}" type="sibTrans" cxnId="{71D14303-4802-44B3-9004-DCACFC16A031}">
      <dgm:prSet/>
      <dgm:spPr/>
      <dgm:t>
        <a:bodyPr/>
        <a:lstStyle/>
        <a:p>
          <a:endParaRPr lang="en-US"/>
        </a:p>
      </dgm:t>
    </dgm:pt>
    <dgm:pt modelId="{C12A97AE-5439-1748-820E-B2CCCBE15E98}" type="pres">
      <dgm:prSet presAssocID="{3A792377-3DE4-415E-A1B5-9E600AFBCBAB}" presName="diagram" presStyleCnt="0">
        <dgm:presLayoutVars>
          <dgm:dir/>
          <dgm:resizeHandles val="exact"/>
        </dgm:presLayoutVars>
      </dgm:prSet>
      <dgm:spPr/>
    </dgm:pt>
    <dgm:pt modelId="{D1B75860-9A4C-A642-BE7E-9CCDF1265FA1}" type="pres">
      <dgm:prSet presAssocID="{3714F45E-E392-4E55-9323-AC7D3EED545B}" presName="node" presStyleLbl="node1" presStyleIdx="0" presStyleCnt="14">
        <dgm:presLayoutVars>
          <dgm:bulletEnabled val="1"/>
        </dgm:presLayoutVars>
      </dgm:prSet>
      <dgm:spPr/>
    </dgm:pt>
    <dgm:pt modelId="{7C8DD520-7243-8A40-93D9-59EB29038729}" type="pres">
      <dgm:prSet presAssocID="{56647952-ED22-42F8-A01B-E1F5C978D559}" presName="sibTrans" presStyleCnt="0"/>
      <dgm:spPr/>
    </dgm:pt>
    <dgm:pt modelId="{C4345820-223D-2645-AB39-856FD8CF7C57}" type="pres">
      <dgm:prSet presAssocID="{6910409C-10E3-4FA4-8179-CE20ABC20C1A}" presName="node" presStyleLbl="node1" presStyleIdx="1" presStyleCnt="14">
        <dgm:presLayoutVars>
          <dgm:bulletEnabled val="1"/>
        </dgm:presLayoutVars>
      </dgm:prSet>
      <dgm:spPr/>
    </dgm:pt>
    <dgm:pt modelId="{5A9FE6ED-A96E-4C4B-A7EB-7C653CE4522E}" type="pres">
      <dgm:prSet presAssocID="{DBE9DBD0-5616-40CF-AF11-BD254A65ACF4}" presName="sibTrans" presStyleCnt="0"/>
      <dgm:spPr/>
    </dgm:pt>
    <dgm:pt modelId="{C9D1A86A-C6A9-A742-9A70-5D1554B7643A}" type="pres">
      <dgm:prSet presAssocID="{260CB275-BEAB-47A1-8C88-9D4D1695B46F}" presName="node" presStyleLbl="node1" presStyleIdx="2" presStyleCnt="14">
        <dgm:presLayoutVars>
          <dgm:bulletEnabled val="1"/>
        </dgm:presLayoutVars>
      </dgm:prSet>
      <dgm:spPr/>
    </dgm:pt>
    <dgm:pt modelId="{F8D03C60-6D30-FA4B-BA37-45313911B23A}" type="pres">
      <dgm:prSet presAssocID="{76E4C125-AC0C-4696-87EE-D3BC623F1053}" presName="sibTrans" presStyleCnt="0"/>
      <dgm:spPr/>
    </dgm:pt>
    <dgm:pt modelId="{901BE3DC-DAD0-1F40-97A9-CC1E5DCF4882}" type="pres">
      <dgm:prSet presAssocID="{9A0730AE-C6A5-450B-9DB9-A62288CE86D5}" presName="node" presStyleLbl="node1" presStyleIdx="3" presStyleCnt="14">
        <dgm:presLayoutVars>
          <dgm:bulletEnabled val="1"/>
        </dgm:presLayoutVars>
      </dgm:prSet>
      <dgm:spPr/>
    </dgm:pt>
    <dgm:pt modelId="{15531DC8-80E1-2C41-BC15-74664336BEDC}" type="pres">
      <dgm:prSet presAssocID="{8C47DC54-9415-4ED8-A971-65E540AAA295}" presName="sibTrans" presStyleCnt="0"/>
      <dgm:spPr/>
    </dgm:pt>
    <dgm:pt modelId="{86BA840D-ADFD-5544-B8DD-D6067698BCC7}" type="pres">
      <dgm:prSet presAssocID="{CC3564A3-A025-4DBE-8681-2F4B5633C914}" presName="node" presStyleLbl="node1" presStyleIdx="4" presStyleCnt="14">
        <dgm:presLayoutVars>
          <dgm:bulletEnabled val="1"/>
        </dgm:presLayoutVars>
      </dgm:prSet>
      <dgm:spPr/>
    </dgm:pt>
    <dgm:pt modelId="{71006F4E-3C6F-D24D-BF6B-B39695A58C2B}" type="pres">
      <dgm:prSet presAssocID="{EB0D660F-E904-43F1-B102-B9CD5EB2744C}" presName="sibTrans" presStyleCnt="0"/>
      <dgm:spPr/>
    </dgm:pt>
    <dgm:pt modelId="{047DAE1A-9BE4-834F-BEFD-C4DB8700765F}" type="pres">
      <dgm:prSet presAssocID="{C253D581-BB1E-4623-89B1-76D5F8008147}" presName="node" presStyleLbl="node1" presStyleIdx="5" presStyleCnt="14">
        <dgm:presLayoutVars>
          <dgm:bulletEnabled val="1"/>
        </dgm:presLayoutVars>
      </dgm:prSet>
      <dgm:spPr/>
    </dgm:pt>
    <dgm:pt modelId="{95166CA2-D224-CC4E-9FA1-EDA97FE14826}" type="pres">
      <dgm:prSet presAssocID="{20F2A323-80B3-4E43-8B25-3F1CA916C58C}" presName="sibTrans" presStyleCnt="0"/>
      <dgm:spPr/>
    </dgm:pt>
    <dgm:pt modelId="{B99840E2-14B2-C34C-999F-68C744C9F93F}" type="pres">
      <dgm:prSet presAssocID="{6E8A919F-663A-42E7-BA96-D6A7918FC948}" presName="node" presStyleLbl="node1" presStyleIdx="6" presStyleCnt="14">
        <dgm:presLayoutVars>
          <dgm:bulletEnabled val="1"/>
        </dgm:presLayoutVars>
      </dgm:prSet>
      <dgm:spPr/>
    </dgm:pt>
    <dgm:pt modelId="{0D99F10D-97E8-6649-AE1A-84391C6AA75A}" type="pres">
      <dgm:prSet presAssocID="{7DB59444-C127-47E2-8C6A-6981EC32DDD8}" presName="sibTrans" presStyleCnt="0"/>
      <dgm:spPr/>
    </dgm:pt>
    <dgm:pt modelId="{C7A17233-B2FE-6B49-B097-96B9DF738D07}" type="pres">
      <dgm:prSet presAssocID="{B3088A4F-C0AC-4EC9-AEC1-F8F011F87A47}" presName="node" presStyleLbl="node1" presStyleIdx="7" presStyleCnt="14">
        <dgm:presLayoutVars>
          <dgm:bulletEnabled val="1"/>
        </dgm:presLayoutVars>
      </dgm:prSet>
      <dgm:spPr/>
    </dgm:pt>
    <dgm:pt modelId="{9F7DFAE2-DB62-4B48-B1F5-DEE74E4B4165}" type="pres">
      <dgm:prSet presAssocID="{BFBF9EA8-92CB-42F0-984E-C030B83661A9}" presName="sibTrans" presStyleCnt="0"/>
      <dgm:spPr/>
    </dgm:pt>
    <dgm:pt modelId="{DB2D75AE-E63D-AA44-AE38-13DE5B2E0513}" type="pres">
      <dgm:prSet presAssocID="{80E0CF21-7A4D-4AB5-AA45-4B7D4823484C}" presName="node" presStyleLbl="node1" presStyleIdx="8" presStyleCnt="14">
        <dgm:presLayoutVars>
          <dgm:bulletEnabled val="1"/>
        </dgm:presLayoutVars>
      </dgm:prSet>
      <dgm:spPr/>
    </dgm:pt>
    <dgm:pt modelId="{D9914B08-895F-5740-9717-8AFAEDE5EFA3}" type="pres">
      <dgm:prSet presAssocID="{306EF9E6-A611-4E3D-8472-BC0C95CFB749}" presName="sibTrans" presStyleCnt="0"/>
      <dgm:spPr/>
    </dgm:pt>
    <dgm:pt modelId="{F1D34371-9FE5-534D-84E9-8A1EF8F20C93}" type="pres">
      <dgm:prSet presAssocID="{C7933211-3DD6-4C58-87AD-3DFA9CCFAF3D}" presName="node" presStyleLbl="node1" presStyleIdx="9" presStyleCnt="14">
        <dgm:presLayoutVars>
          <dgm:bulletEnabled val="1"/>
        </dgm:presLayoutVars>
      </dgm:prSet>
      <dgm:spPr/>
    </dgm:pt>
    <dgm:pt modelId="{AC377521-AD42-B842-A590-BE05A2406CFD}" type="pres">
      <dgm:prSet presAssocID="{75934237-B399-4096-8524-A7436BB223DC}" presName="sibTrans" presStyleCnt="0"/>
      <dgm:spPr/>
    </dgm:pt>
    <dgm:pt modelId="{ECA9B5B6-A789-1740-B733-1FBA78AB8002}" type="pres">
      <dgm:prSet presAssocID="{F00D9B52-815F-4DC8-AA6D-12DFAA05E854}" presName="node" presStyleLbl="node1" presStyleIdx="10" presStyleCnt="14">
        <dgm:presLayoutVars>
          <dgm:bulletEnabled val="1"/>
        </dgm:presLayoutVars>
      </dgm:prSet>
      <dgm:spPr/>
    </dgm:pt>
    <dgm:pt modelId="{E770236D-C196-1746-B21D-C5AB3709F122}" type="pres">
      <dgm:prSet presAssocID="{8DB6C6B9-0AB3-4BC4-8578-1AC124B7CD96}" presName="sibTrans" presStyleCnt="0"/>
      <dgm:spPr/>
    </dgm:pt>
    <dgm:pt modelId="{EC91BD2E-A05E-B444-8ED1-FAA89F0F68EE}" type="pres">
      <dgm:prSet presAssocID="{D66692C9-994C-4C91-B242-C78B320CE380}" presName="node" presStyleLbl="node1" presStyleIdx="11" presStyleCnt="14">
        <dgm:presLayoutVars>
          <dgm:bulletEnabled val="1"/>
        </dgm:presLayoutVars>
      </dgm:prSet>
      <dgm:spPr/>
    </dgm:pt>
    <dgm:pt modelId="{B3031632-B67A-D349-92A1-E942C4ACBAEE}" type="pres">
      <dgm:prSet presAssocID="{07208BCD-4496-4161-B639-01908B677286}" presName="sibTrans" presStyleCnt="0"/>
      <dgm:spPr/>
    </dgm:pt>
    <dgm:pt modelId="{0CE8A71A-4F02-B749-9662-BA5CFF025221}" type="pres">
      <dgm:prSet presAssocID="{7957993E-57B9-4405-B331-CEA6D30E86B9}" presName="node" presStyleLbl="node1" presStyleIdx="12" presStyleCnt="14">
        <dgm:presLayoutVars>
          <dgm:bulletEnabled val="1"/>
        </dgm:presLayoutVars>
      </dgm:prSet>
      <dgm:spPr/>
    </dgm:pt>
    <dgm:pt modelId="{51EA93FB-71C7-514A-A021-A4B0F81EB145}" type="pres">
      <dgm:prSet presAssocID="{C6E2856F-AEC1-4B13-ABF7-B2017104EA5B}" presName="sibTrans" presStyleCnt="0"/>
      <dgm:spPr/>
    </dgm:pt>
    <dgm:pt modelId="{0FB4D0AE-5E78-9E43-B687-1D8BACD5A9FA}" type="pres">
      <dgm:prSet presAssocID="{8FEB891C-44D6-4B0A-BA3A-DC6C0B21FBD4}" presName="node" presStyleLbl="node1" presStyleIdx="13" presStyleCnt="14">
        <dgm:presLayoutVars>
          <dgm:bulletEnabled val="1"/>
        </dgm:presLayoutVars>
      </dgm:prSet>
      <dgm:spPr/>
    </dgm:pt>
  </dgm:ptLst>
  <dgm:cxnLst>
    <dgm:cxn modelId="{71D14303-4802-44B3-9004-DCACFC16A031}" srcId="{3A792377-3DE4-415E-A1B5-9E600AFBCBAB}" destId="{8FEB891C-44D6-4B0A-BA3A-DC6C0B21FBD4}" srcOrd="13" destOrd="0" parTransId="{74C3CE68-4C99-477F-834F-F6B5C4B3F353}" sibTransId="{DBC22554-15D4-4AC8-ABB5-C97C1A89DA23}"/>
    <dgm:cxn modelId="{EF780904-EF84-7849-A6C3-093B383A9446}" type="presOf" srcId="{3714F45E-E392-4E55-9323-AC7D3EED545B}" destId="{D1B75860-9A4C-A642-BE7E-9CCDF1265FA1}" srcOrd="0" destOrd="0" presId="urn:microsoft.com/office/officeart/2005/8/layout/default"/>
    <dgm:cxn modelId="{D89A8D27-0B3F-1F4F-8B47-D7506029C120}" type="presOf" srcId="{260CB275-BEAB-47A1-8C88-9D4D1695B46F}" destId="{C9D1A86A-C6A9-A742-9A70-5D1554B7643A}" srcOrd="0" destOrd="0" presId="urn:microsoft.com/office/officeart/2005/8/layout/default"/>
    <dgm:cxn modelId="{3F453D4E-9E9D-4519-9089-07F23A46C6F2}" srcId="{3A792377-3DE4-415E-A1B5-9E600AFBCBAB}" destId="{F00D9B52-815F-4DC8-AA6D-12DFAA05E854}" srcOrd="10" destOrd="0" parTransId="{62A1E293-1BDF-4068-B2CE-FF3D0EEEF16C}" sibTransId="{8DB6C6B9-0AB3-4BC4-8578-1AC124B7CD96}"/>
    <dgm:cxn modelId="{47CBA64F-FA19-B74C-9043-CD09FCA2CD76}" type="presOf" srcId="{7957993E-57B9-4405-B331-CEA6D30E86B9}" destId="{0CE8A71A-4F02-B749-9662-BA5CFF025221}" srcOrd="0" destOrd="0" presId="urn:microsoft.com/office/officeart/2005/8/layout/default"/>
    <dgm:cxn modelId="{20200253-5785-8A4D-86F8-07ED340C4F44}" type="presOf" srcId="{C7933211-3DD6-4C58-87AD-3DFA9CCFAF3D}" destId="{F1D34371-9FE5-534D-84E9-8A1EF8F20C93}" srcOrd="0" destOrd="0" presId="urn:microsoft.com/office/officeart/2005/8/layout/default"/>
    <dgm:cxn modelId="{BC8F9856-15C2-44B3-8818-8620C89CAE32}" srcId="{3A792377-3DE4-415E-A1B5-9E600AFBCBAB}" destId="{6E8A919F-663A-42E7-BA96-D6A7918FC948}" srcOrd="6" destOrd="0" parTransId="{B75E3CB0-0588-4DD8-9565-8A37A3F6968B}" sibTransId="{7DB59444-C127-47E2-8C6A-6981EC32DDD8}"/>
    <dgm:cxn modelId="{19BA025D-4088-4D88-B76A-2610F415D15E}" srcId="{3A792377-3DE4-415E-A1B5-9E600AFBCBAB}" destId="{CC3564A3-A025-4DBE-8681-2F4B5633C914}" srcOrd="4" destOrd="0" parTransId="{131B8586-D1A1-4443-9AEA-5441D1292CC2}" sibTransId="{EB0D660F-E904-43F1-B102-B9CD5EB2744C}"/>
    <dgm:cxn modelId="{3DFCD464-DCEB-2F4C-B3F7-2C56A804D52C}" type="presOf" srcId="{8FEB891C-44D6-4B0A-BA3A-DC6C0B21FBD4}" destId="{0FB4D0AE-5E78-9E43-B687-1D8BACD5A9FA}" srcOrd="0" destOrd="0" presId="urn:microsoft.com/office/officeart/2005/8/layout/default"/>
    <dgm:cxn modelId="{6661E56A-E455-4C4F-AC4E-D518B302B145}" srcId="{3A792377-3DE4-415E-A1B5-9E600AFBCBAB}" destId="{9A0730AE-C6A5-450B-9DB9-A62288CE86D5}" srcOrd="3" destOrd="0" parTransId="{0AE2FD3D-8CA3-4438-BFF4-286208FA59AB}" sibTransId="{8C47DC54-9415-4ED8-A971-65E540AAA295}"/>
    <dgm:cxn modelId="{4EC6A56C-08C1-4AFF-91EB-45F09E04C842}" srcId="{3A792377-3DE4-415E-A1B5-9E600AFBCBAB}" destId="{260CB275-BEAB-47A1-8C88-9D4D1695B46F}" srcOrd="2" destOrd="0" parTransId="{9DF0826F-3619-4F1A-B8A8-A81DB6DD576C}" sibTransId="{76E4C125-AC0C-4696-87EE-D3BC623F1053}"/>
    <dgm:cxn modelId="{383BE16F-77E4-4A0B-AF6E-8710C52DE290}" srcId="{3A792377-3DE4-415E-A1B5-9E600AFBCBAB}" destId="{7957993E-57B9-4405-B331-CEA6D30E86B9}" srcOrd="12" destOrd="0" parTransId="{C92EFC51-8CFE-444B-99EF-73EB579AC0CB}" sibTransId="{C6E2856F-AEC1-4B13-ABF7-B2017104EA5B}"/>
    <dgm:cxn modelId="{F10F7972-0E9F-48A1-B16B-EA405ACE71A9}" srcId="{3A792377-3DE4-415E-A1B5-9E600AFBCBAB}" destId="{6910409C-10E3-4FA4-8179-CE20ABC20C1A}" srcOrd="1" destOrd="0" parTransId="{0DE14A2B-47D6-4720-9C68-62E993229950}" sibTransId="{DBE9DBD0-5616-40CF-AF11-BD254A65ACF4}"/>
    <dgm:cxn modelId="{0A4BF272-CFDC-468D-B9F6-382E0D39B2F6}" srcId="{3A792377-3DE4-415E-A1B5-9E600AFBCBAB}" destId="{D66692C9-994C-4C91-B242-C78B320CE380}" srcOrd="11" destOrd="0" parTransId="{1C9299B5-0914-47C5-98DD-44B627BCE3E3}" sibTransId="{07208BCD-4496-4161-B639-01908B677286}"/>
    <dgm:cxn modelId="{30813D74-8298-44D7-AD31-654C1F2EAD52}" srcId="{3A792377-3DE4-415E-A1B5-9E600AFBCBAB}" destId="{C253D581-BB1E-4623-89B1-76D5F8008147}" srcOrd="5" destOrd="0" parTransId="{2C32BFAD-1ED4-4D9D-9299-8F24D93A21D1}" sibTransId="{20F2A323-80B3-4E43-8B25-3F1CA916C58C}"/>
    <dgm:cxn modelId="{E6685F98-68B5-4CFF-BD32-C8AF19842312}" srcId="{3A792377-3DE4-415E-A1B5-9E600AFBCBAB}" destId="{80E0CF21-7A4D-4AB5-AA45-4B7D4823484C}" srcOrd="8" destOrd="0" parTransId="{FB9011C0-CF4B-4B16-A731-155DB49E3C24}" sibTransId="{306EF9E6-A611-4E3D-8472-BC0C95CFB749}"/>
    <dgm:cxn modelId="{B406929E-7EF5-8A4D-B59B-E8A470856F55}" type="presOf" srcId="{B3088A4F-C0AC-4EC9-AEC1-F8F011F87A47}" destId="{C7A17233-B2FE-6B49-B097-96B9DF738D07}" srcOrd="0" destOrd="0" presId="urn:microsoft.com/office/officeart/2005/8/layout/default"/>
    <dgm:cxn modelId="{7FD4ACA5-DE24-484A-B2A7-38AF091B3B5C}" type="presOf" srcId="{6E8A919F-663A-42E7-BA96-D6A7918FC948}" destId="{B99840E2-14B2-C34C-999F-68C744C9F93F}" srcOrd="0" destOrd="0" presId="urn:microsoft.com/office/officeart/2005/8/layout/default"/>
    <dgm:cxn modelId="{A39AD0A7-23AE-4480-8336-8B1E3679A1B7}" srcId="{3A792377-3DE4-415E-A1B5-9E600AFBCBAB}" destId="{B3088A4F-C0AC-4EC9-AEC1-F8F011F87A47}" srcOrd="7" destOrd="0" parTransId="{BFF864B8-AC88-4411-AB73-F94851F1AE0C}" sibTransId="{BFBF9EA8-92CB-42F0-984E-C030B83661A9}"/>
    <dgm:cxn modelId="{C78BBDAF-20F9-3746-A50E-66A825D90C83}" type="presOf" srcId="{80E0CF21-7A4D-4AB5-AA45-4B7D4823484C}" destId="{DB2D75AE-E63D-AA44-AE38-13DE5B2E0513}" srcOrd="0" destOrd="0" presId="urn:microsoft.com/office/officeart/2005/8/layout/default"/>
    <dgm:cxn modelId="{603739B0-3B4C-2444-AFAE-FC2DDD0DF60D}" type="presOf" srcId="{9A0730AE-C6A5-450B-9DB9-A62288CE86D5}" destId="{901BE3DC-DAD0-1F40-97A9-CC1E5DCF4882}" srcOrd="0" destOrd="0" presId="urn:microsoft.com/office/officeart/2005/8/layout/default"/>
    <dgm:cxn modelId="{E3C3B2B8-6097-8E4E-8000-EC1EB596C6A8}" type="presOf" srcId="{6910409C-10E3-4FA4-8179-CE20ABC20C1A}" destId="{C4345820-223D-2645-AB39-856FD8CF7C57}" srcOrd="0" destOrd="0" presId="urn:microsoft.com/office/officeart/2005/8/layout/default"/>
    <dgm:cxn modelId="{7ED1E7B8-4F74-E244-B854-5B1816CAA5D8}" type="presOf" srcId="{CC3564A3-A025-4DBE-8681-2F4B5633C914}" destId="{86BA840D-ADFD-5544-B8DD-D6067698BCC7}" srcOrd="0" destOrd="0" presId="urn:microsoft.com/office/officeart/2005/8/layout/default"/>
    <dgm:cxn modelId="{0FB8DBBE-CE69-45F3-B725-B50866716960}" srcId="{3A792377-3DE4-415E-A1B5-9E600AFBCBAB}" destId="{C7933211-3DD6-4C58-87AD-3DFA9CCFAF3D}" srcOrd="9" destOrd="0" parTransId="{ABE1D6AF-86C8-48EA-B9AB-308361E7CD82}" sibTransId="{75934237-B399-4096-8524-A7436BB223DC}"/>
    <dgm:cxn modelId="{419EB0C5-591A-4B6C-904E-3ECF48A8A44A}" srcId="{3A792377-3DE4-415E-A1B5-9E600AFBCBAB}" destId="{3714F45E-E392-4E55-9323-AC7D3EED545B}" srcOrd="0" destOrd="0" parTransId="{B043CC6A-BB9A-4ED2-BBFA-5CC9F3AE55F5}" sibTransId="{56647952-ED22-42F8-A01B-E1F5C978D559}"/>
    <dgm:cxn modelId="{8D4E3BCC-A7D6-F742-9F93-A88B971F012E}" type="presOf" srcId="{F00D9B52-815F-4DC8-AA6D-12DFAA05E854}" destId="{ECA9B5B6-A789-1740-B733-1FBA78AB8002}" srcOrd="0" destOrd="0" presId="urn:microsoft.com/office/officeart/2005/8/layout/default"/>
    <dgm:cxn modelId="{E11CD8F5-8BCD-5A43-B53E-32078C2ABD80}" type="presOf" srcId="{D66692C9-994C-4C91-B242-C78B320CE380}" destId="{EC91BD2E-A05E-B444-8ED1-FAA89F0F68EE}" srcOrd="0" destOrd="0" presId="urn:microsoft.com/office/officeart/2005/8/layout/default"/>
    <dgm:cxn modelId="{05B0D9FE-3E0E-1341-9265-68F943E8919A}" type="presOf" srcId="{3A792377-3DE4-415E-A1B5-9E600AFBCBAB}" destId="{C12A97AE-5439-1748-820E-B2CCCBE15E98}" srcOrd="0" destOrd="0" presId="urn:microsoft.com/office/officeart/2005/8/layout/default"/>
    <dgm:cxn modelId="{4861E0FE-7D3E-D245-806D-AF69C2E2495B}" type="presOf" srcId="{C253D581-BB1E-4623-89B1-76D5F8008147}" destId="{047DAE1A-9BE4-834F-BEFD-C4DB8700765F}" srcOrd="0" destOrd="0" presId="urn:microsoft.com/office/officeart/2005/8/layout/default"/>
    <dgm:cxn modelId="{055535D4-ACD1-E142-BEEE-D3B576DF06BF}" type="presParOf" srcId="{C12A97AE-5439-1748-820E-B2CCCBE15E98}" destId="{D1B75860-9A4C-A642-BE7E-9CCDF1265FA1}" srcOrd="0" destOrd="0" presId="urn:microsoft.com/office/officeart/2005/8/layout/default"/>
    <dgm:cxn modelId="{F4511D0A-D77E-E442-B735-453A23033389}" type="presParOf" srcId="{C12A97AE-5439-1748-820E-B2CCCBE15E98}" destId="{7C8DD520-7243-8A40-93D9-59EB29038729}" srcOrd="1" destOrd="0" presId="urn:microsoft.com/office/officeart/2005/8/layout/default"/>
    <dgm:cxn modelId="{9F2B4690-D894-864A-B3CA-B853311754B6}" type="presParOf" srcId="{C12A97AE-5439-1748-820E-B2CCCBE15E98}" destId="{C4345820-223D-2645-AB39-856FD8CF7C57}" srcOrd="2" destOrd="0" presId="urn:microsoft.com/office/officeart/2005/8/layout/default"/>
    <dgm:cxn modelId="{B47A0431-613E-8649-B99D-A502C96A1013}" type="presParOf" srcId="{C12A97AE-5439-1748-820E-B2CCCBE15E98}" destId="{5A9FE6ED-A96E-4C4B-A7EB-7C653CE4522E}" srcOrd="3" destOrd="0" presId="urn:microsoft.com/office/officeart/2005/8/layout/default"/>
    <dgm:cxn modelId="{6C0BE0E2-7304-4A4F-8FDC-54902AE0022F}" type="presParOf" srcId="{C12A97AE-5439-1748-820E-B2CCCBE15E98}" destId="{C9D1A86A-C6A9-A742-9A70-5D1554B7643A}" srcOrd="4" destOrd="0" presId="urn:microsoft.com/office/officeart/2005/8/layout/default"/>
    <dgm:cxn modelId="{57AE2942-0A18-D042-83E5-9EED7F30EC16}" type="presParOf" srcId="{C12A97AE-5439-1748-820E-B2CCCBE15E98}" destId="{F8D03C60-6D30-FA4B-BA37-45313911B23A}" srcOrd="5" destOrd="0" presId="urn:microsoft.com/office/officeart/2005/8/layout/default"/>
    <dgm:cxn modelId="{6D5400C1-2624-D840-83E9-D173B94AB2B9}" type="presParOf" srcId="{C12A97AE-5439-1748-820E-B2CCCBE15E98}" destId="{901BE3DC-DAD0-1F40-97A9-CC1E5DCF4882}" srcOrd="6" destOrd="0" presId="urn:microsoft.com/office/officeart/2005/8/layout/default"/>
    <dgm:cxn modelId="{23B06AD2-BAA4-0D49-8A42-84BD8DB2A1B3}" type="presParOf" srcId="{C12A97AE-5439-1748-820E-B2CCCBE15E98}" destId="{15531DC8-80E1-2C41-BC15-74664336BEDC}" srcOrd="7" destOrd="0" presId="urn:microsoft.com/office/officeart/2005/8/layout/default"/>
    <dgm:cxn modelId="{AD61A974-B26A-5F4F-B325-F6CDE000F9BF}" type="presParOf" srcId="{C12A97AE-5439-1748-820E-B2CCCBE15E98}" destId="{86BA840D-ADFD-5544-B8DD-D6067698BCC7}" srcOrd="8" destOrd="0" presId="urn:microsoft.com/office/officeart/2005/8/layout/default"/>
    <dgm:cxn modelId="{D5482AFE-CAD3-F840-83BD-E4C1DBB9B4DB}" type="presParOf" srcId="{C12A97AE-5439-1748-820E-B2CCCBE15E98}" destId="{71006F4E-3C6F-D24D-BF6B-B39695A58C2B}" srcOrd="9" destOrd="0" presId="urn:microsoft.com/office/officeart/2005/8/layout/default"/>
    <dgm:cxn modelId="{B9C4B4B7-83E5-5546-A4D2-45852E9EBAA7}" type="presParOf" srcId="{C12A97AE-5439-1748-820E-B2CCCBE15E98}" destId="{047DAE1A-9BE4-834F-BEFD-C4DB8700765F}" srcOrd="10" destOrd="0" presId="urn:microsoft.com/office/officeart/2005/8/layout/default"/>
    <dgm:cxn modelId="{501DCCBF-CA2D-3D40-ABFF-31BF1F14D481}" type="presParOf" srcId="{C12A97AE-5439-1748-820E-B2CCCBE15E98}" destId="{95166CA2-D224-CC4E-9FA1-EDA97FE14826}" srcOrd="11" destOrd="0" presId="urn:microsoft.com/office/officeart/2005/8/layout/default"/>
    <dgm:cxn modelId="{2998789E-A22F-E645-9684-1003857C08B6}" type="presParOf" srcId="{C12A97AE-5439-1748-820E-B2CCCBE15E98}" destId="{B99840E2-14B2-C34C-999F-68C744C9F93F}" srcOrd="12" destOrd="0" presId="urn:microsoft.com/office/officeart/2005/8/layout/default"/>
    <dgm:cxn modelId="{C9490C83-BF06-1441-981A-A013FADE3A1B}" type="presParOf" srcId="{C12A97AE-5439-1748-820E-B2CCCBE15E98}" destId="{0D99F10D-97E8-6649-AE1A-84391C6AA75A}" srcOrd="13" destOrd="0" presId="urn:microsoft.com/office/officeart/2005/8/layout/default"/>
    <dgm:cxn modelId="{EF88626F-3764-DC47-9416-50964012192D}" type="presParOf" srcId="{C12A97AE-5439-1748-820E-B2CCCBE15E98}" destId="{C7A17233-B2FE-6B49-B097-96B9DF738D07}" srcOrd="14" destOrd="0" presId="urn:microsoft.com/office/officeart/2005/8/layout/default"/>
    <dgm:cxn modelId="{F92CFA20-C33A-1A4A-8F15-5C353D3BC320}" type="presParOf" srcId="{C12A97AE-5439-1748-820E-B2CCCBE15E98}" destId="{9F7DFAE2-DB62-4B48-B1F5-DEE74E4B4165}" srcOrd="15" destOrd="0" presId="urn:microsoft.com/office/officeart/2005/8/layout/default"/>
    <dgm:cxn modelId="{194E1B27-9AA9-3648-8C27-C18B377AF76C}" type="presParOf" srcId="{C12A97AE-5439-1748-820E-B2CCCBE15E98}" destId="{DB2D75AE-E63D-AA44-AE38-13DE5B2E0513}" srcOrd="16" destOrd="0" presId="urn:microsoft.com/office/officeart/2005/8/layout/default"/>
    <dgm:cxn modelId="{0760DC19-F33F-6B45-972D-01D4C3502AF5}" type="presParOf" srcId="{C12A97AE-5439-1748-820E-B2CCCBE15E98}" destId="{D9914B08-895F-5740-9717-8AFAEDE5EFA3}" srcOrd="17" destOrd="0" presId="urn:microsoft.com/office/officeart/2005/8/layout/default"/>
    <dgm:cxn modelId="{0A127F97-E1A9-2244-BB8E-E0D11A8551A3}" type="presParOf" srcId="{C12A97AE-5439-1748-820E-B2CCCBE15E98}" destId="{F1D34371-9FE5-534D-84E9-8A1EF8F20C93}" srcOrd="18" destOrd="0" presId="urn:microsoft.com/office/officeart/2005/8/layout/default"/>
    <dgm:cxn modelId="{2A998EA4-1D4F-8041-B251-03A9E751CF2F}" type="presParOf" srcId="{C12A97AE-5439-1748-820E-B2CCCBE15E98}" destId="{AC377521-AD42-B842-A590-BE05A2406CFD}" srcOrd="19" destOrd="0" presId="urn:microsoft.com/office/officeart/2005/8/layout/default"/>
    <dgm:cxn modelId="{98B1EAFC-2575-3145-8530-4D5E0C67F450}" type="presParOf" srcId="{C12A97AE-5439-1748-820E-B2CCCBE15E98}" destId="{ECA9B5B6-A789-1740-B733-1FBA78AB8002}" srcOrd="20" destOrd="0" presId="urn:microsoft.com/office/officeart/2005/8/layout/default"/>
    <dgm:cxn modelId="{F25B148B-6D2B-354E-877A-1A859DEA82AE}" type="presParOf" srcId="{C12A97AE-5439-1748-820E-B2CCCBE15E98}" destId="{E770236D-C196-1746-B21D-C5AB3709F122}" srcOrd="21" destOrd="0" presId="urn:microsoft.com/office/officeart/2005/8/layout/default"/>
    <dgm:cxn modelId="{44C28337-C2D4-0347-BE5A-9C3E2967A3D6}" type="presParOf" srcId="{C12A97AE-5439-1748-820E-B2CCCBE15E98}" destId="{EC91BD2E-A05E-B444-8ED1-FAA89F0F68EE}" srcOrd="22" destOrd="0" presId="urn:microsoft.com/office/officeart/2005/8/layout/default"/>
    <dgm:cxn modelId="{878DF8BB-9636-9D47-AFE1-01483925AB94}" type="presParOf" srcId="{C12A97AE-5439-1748-820E-B2CCCBE15E98}" destId="{B3031632-B67A-D349-92A1-E942C4ACBAEE}" srcOrd="23" destOrd="0" presId="urn:microsoft.com/office/officeart/2005/8/layout/default"/>
    <dgm:cxn modelId="{0AEFA017-8476-F543-8396-9D4B5C4A53DD}" type="presParOf" srcId="{C12A97AE-5439-1748-820E-B2CCCBE15E98}" destId="{0CE8A71A-4F02-B749-9662-BA5CFF025221}" srcOrd="24" destOrd="0" presId="urn:microsoft.com/office/officeart/2005/8/layout/default"/>
    <dgm:cxn modelId="{98770EE3-2626-6040-ADE4-EF8390F489A9}" type="presParOf" srcId="{C12A97AE-5439-1748-820E-B2CCCBE15E98}" destId="{51EA93FB-71C7-514A-A021-A4B0F81EB145}" srcOrd="25" destOrd="0" presId="urn:microsoft.com/office/officeart/2005/8/layout/default"/>
    <dgm:cxn modelId="{FFCDB76A-B1B5-EE40-9F93-2A1A75785A3B}" type="presParOf" srcId="{C12A97AE-5439-1748-820E-B2CCCBE15E98}" destId="{0FB4D0AE-5E78-9E43-B687-1D8BACD5A9FA}"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B75860-9A4C-A642-BE7E-9CCDF1265FA1}">
      <dsp:nvSpPr>
        <dsp:cNvPr id="0" name=""/>
        <dsp:cNvSpPr/>
      </dsp:nvSpPr>
      <dsp:spPr>
        <a:xfrm>
          <a:off x="153451" y="2114"/>
          <a:ext cx="1591735" cy="9550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CONCAT</a:t>
          </a:r>
        </a:p>
      </dsp:txBody>
      <dsp:txXfrm>
        <a:off x="153451" y="2114"/>
        <a:ext cx="1591735" cy="955041"/>
      </dsp:txXfrm>
    </dsp:sp>
    <dsp:sp modelId="{C4345820-223D-2645-AB39-856FD8CF7C57}">
      <dsp:nvSpPr>
        <dsp:cNvPr id="0" name=""/>
        <dsp:cNvSpPr/>
      </dsp:nvSpPr>
      <dsp:spPr>
        <a:xfrm>
          <a:off x="1904360" y="2114"/>
          <a:ext cx="1591735" cy="9550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CONCAT_WS</a:t>
          </a:r>
        </a:p>
      </dsp:txBody>
      <dsp:txXfrm>
        <a:off x="1904360" y="2114"/>
        <a:ext cx="1591735" cy="955041"/>
      </dsp:txXfrm>
    </dsp:sp>
    <dsp:sp modelId="{C9D1A86A-C6A9-A742-9A70-5D1554B7643A}">
      <dsp:nvSpPr>
        <dsp:cNvPr id="0" name=""/>
        <dsp:cNvSpPr/>
      </dsp:nvSpPr>
      <dsp:spPr>
        <a:xfrm>
          <a:off x="3655269" y="2114"/>
          <a:ext cx="1591735" cy="9550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FORMAT</a:t>
          </a:r>
        </a:p>
      </dsp:txBody>
      <dsp:txXfrm>
        <a:off x="3655269" y="2114"/>
        <a:ext cx="1591735" cy="955041"/>
      </dsp:txXfrm>
    </dsp:sp>
    <dsp:sp modelId="{901BE3DC-DAD0-1F40-97A9-CC1E5DCF4882}">
      <dsp:nvSpPr>
        <dsp:cNvPr id="0" name=""/>
        <dsp:cNvSpPr/>
      </dsp:nvSpPr>
      <dsp:spPr>
        <a:xfrm>
          <a:off x="5406178" y="2114"/>
          <a:ext cx="1591735" cy="9550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RIGHT</a:t>
          </a:r>
        </a:p>
      </dsp:txBody>
      <dsp:txXfrm>
        <a:off x="5406178" y="2114"/>
        <a:ext cx="1591735" cy="955041"/>
      </dsp:txXfrm>
    </dsp:sp>
    <dsp:sp modelId="{86BA840D-ADFD-5544-B8DD-D6067698BCC7}">
      <dsp:nvSpPr>
        <dsp:cNvPr id="0" name=""/>
        <dsp:cNvSpPr/>
      </dsp:nvSpPr>
      <dsp:spPr>
        <a:xfrm>
          <a:off x="7157087" y="2114"/>
          <a:ext cx="1591735" cy="9550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STUFF</a:t>
          </a:r>
        </a:p>
      </dsp:txBody>
      <dsp:txXfrm>
        <a:off x="7157087" y="2114"/>
        <a:ext cx="1591735" cy="955041"/>
      </dsp:txXfrm>
    </dsp:sp>
    <dsp:sp modelId="{047DAE1A-9BE4-834F-BEFD-C4DB8700765F}">
      <dsp:nvSpPr>
        <dsp:cNvPr id="0" name=""/>
        <dsp:cNvSpPr/>
      </dsp:nvSpPr>
      <dsp:spPr>
        <a:xfrm>
          <a:off x="8907996" y="2114"/>
          <a:ext cx="1591735" cy="9550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C0</a:t>
          </a:r>
        </a:p>
      </dsp:txBody>
      <dsp:txXfrm>
        <a:off x="8907996" y="2114"/>
        <a:ext cx="1591735" cy="955041"/>
      </dsp:txXfrm>
    </dsp:sp>
    <dsp:sp modelId="{B99840E2-14B2-C34C-999F-68C744C9F93F}">
      <dsp:nvSpPr>
        <dsp:cNvPr id="0" name=""/>
        <dsp:cNvSpPr/>
      </dsp:nvSpPr>
      <dsp:spPr>
        <a:xfrm>
          <a:off x="153451" y="1116329"/>
          <a:ext cx="1591735" cy="9550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AVG</a:t>
          </a:r>
        </a:p>
      </dsp:txBody>
      <dsp:txXfrm>
        <a:off x="153451" y="1116329"/>
        <a:ext cx="1591735" cy="955041"/>
      </dsp:txXfrm>
    </dsp:sp>
    <dsp:sp modelId="{C7A17233-B2FE-6B49-B097-96B9DF738D07}">
      <dsp:nvSpPr>
        <dsp:cNvPr id="0" name=""/>
        <dsp:cNvSpPr/>
      </dsp:nvSpPr>
      <dsp:spPr>
        <a:xfrm>
          <a:off x="1904360" y="1116329"/>
          <a:ext cx="1591735" cy="9550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COUNT</a:t>
          </a:r>
        </a:p>
      </dsp:txBody>
      <dsp:txXfrm>
        <a:off x="1904360" y="1116329"/>
        <a:ext cx="1591735" cy="955041"/>
      </dsp:txXfrm>
    </dsp:sp>
    <dsp:sp modelId="{DB2D75AE-E63D-AA44-AE38-13DE5B2E0513}">
      <dsp:nvSpPr>
        <dsp:cNvPr id="0" name=""/>
        <dsp:cNvSpPr/>
      </dsp:nvSpPr>
      <dsp:spPr>
        <a:xfrm>
          <a:off x="3655269" y="1116329"/>
          <a:ext cx="1591735" cy="9550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FLOOR</a:t>
          </a:r>
        </a:p>
      </dsp:txBody>
      <dsp:txXfrm>
        <a:off x="3655269" y="1116329"/>
        <a:ext cx="1591735" cy="955041"/>
      </dsp:txXfrm>
    </dsp:sp>
    <dsp:sp modelId="{F1D34371-9FE5-534D-84E9-8A1EF8F20C93}">
      <dsp:nvSpPr>
        <dsp:cNvPr id="0" name=""/>
        <dsp:cNvSpPr/>
      </dsp:nvSpPr>
      <dsp:spPr>
        <a:xfrm>
          <a:off x="5406178" y="1116329"/>
          <a:ext cx="1591735" cy="9550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MAX</a:t>
          </a:r>
        </a:p>
      </dsp:txBody>
      <dsp:txXfrm>
        <a:off x="5406178" y="1116329"/>
        <a:ext cx="1591735" cy="955041"/>
      </dsp:txXfrm>
    </dsp:sp>
    <dsp:sp modelId="{ECA9B5B6-A789-1740-B733-1FBA78AB8002}">
      <dsp:nvSpPr>
        <dsp:cNvPr id="0" name=""/>
        <dsp:cNvSpPr/>
      </dsp:nvSpPr>
      <dsp:spPr>
        <a:xfrm>
          <a:off x="7157087" y="1116329"/>
          <a:ext cx="1591735" cy="9550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SUM</a:t>
          </a:r>
        </a:p>
      </dsp:txBody>
      <dsp:txXfrm>
        <a:off x="7157087" y="1116329"/>
        <a:ext cx="1591735" cy="955041"/>
      </dsp:txXfrm>
    </dsp:sp>
    <dsp:sp modelId="{EC91BD2E-A05E-B444-8ED1-FAA89F0F68EE}">
      <dsp:nvSpPr>
        <dsp:cNvPr id="0" name=""/>
        <dsp:cNvSpPr/>
      </dsp:nvSpPr>
      <dsp:spPr>
        <a:xfrm>
          <a:off x="8907996" y="1116329"/>
          <a:ext cx="1591735" cy="9550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MIN</a:t>
          </a:r>
        </a:p>
      </dsp:txBody>
      <dsp:txXfrm>
        <a:off x="8907996" y="1116329"/>
        <a:ext cx="1591735" cy="955041"/>
      </dsp:txXfrm>
    </dsp:sp>
    <dsp:sp modelId="{0CE8A71A-4F02-B749-9662-BA5CFF025221}">
      <dsp:nvSpPr>
        <dsp:cNvPr id="0" name=""/>
        <dsp:cNvSpPr/>
      </dsp:nvSpPr>
      <dsp:spPr>
        <a:xfrm>
          <a:off x="3655269" y="2230544"/>
          <a:ext cx="1591735" cy="9550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DATEDIFF</a:t>
          </a:r>
        </a:p>
      </dsp:txBody>
      <dsp:txXfrm>
        <a:off x="3655269" y="2230544"/>
        <a:ext cx="1591735" cy="955041"/>
      </dsp:txXfrm>
    </dsp:sp>
    <dsp:sp modelId="{0FB4D0AE-5E78-9E43-B687-1D8BACD5A9FA}">
      <dsp:nvSpPr>
        <dsp:cNvPr id="0" name=""/>
        <dsp:cNvSpPr/>
      </dsp:nvSpPr>
      <dsp:spPr>
        <a:xfrm>
          <a:off x="5406178" y="2230544"/>
          <a:ext cx="1591735" cy="9550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GETDATE</a:t>
          </a:r>
        </a:p>
      </dsp:txBody>
      <dsp:txXfrm>
        <a:off x="5406178" y="2230544"/>
        <a:ext cx="1591735" cy="95504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1T05:48:42.772"/>
    </inkml:context>
    <inkml:brush xml:id="br0">
      <inkml:brushProperty name="width" value="0.025" units="cm"/>
      <inkml:brushProperty name="height" value="0.02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37C86-41D0-D24E-AB31-D1329B778B5A}" type="datetimeFigureOut">
              <a:rPr lang="en-US" smtClean="0"/>
              <a:t>2/19/22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30CC86-44D8-764B-B6FD-604C2C597D71}" type="slidenum">
              <a:rPr lang="en-US" smtClean="0"/>
              <a:t>‹#›</a:t>
            </a:fld>
            <a:endParaRPr lang="en-US"/>
          </a:p>
        </p:txBody>
      </p:sp>
    </p:spTree>
    <p:extLst>
      <p:ext uri="{BB962C8B-B14F-4D97-AF65-F5344CB8AC3E}">
        <p14:creationId xmlns:p14="http://schemas.microsoft.com/office/powerpoint/2010/main" val="313202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0CC86-44D8-764B-B6FD-604C2C597D71}" type="slidenum">
              <a:rPr lang="en-US" smtClean="0"/>
              <a:t>1</a:t>
            </a:fld>
            <a:endParaRPr lang="en-US"/>
          </a:p>
        </p:txBody>
      </p:sp>
    </p:spTree>
    <p:extLst>
      <p:ext uri="{BB962C8B-B14F-4D97-AF65-F5344CB8AC3E}">
        <p14:creationId xmlns:p14="http://schemas.microsoft.com/office/powerpoint/2010/main" val="2316268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71E95-A1E1-E44A-8BB4-0E136AF48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F37CBC-16D4-9649-B9EA-7AA9A587E8E9}"/>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8FA390-3D7C-404F-8120-70B3AFF17F5E}"/>
              </a:ext>
            </a:extLst>
          </p:cNvPr>
          <p:cNvSpPr>
            <a:spLocks noGrp="1"/>
          </p:cNvSpPr>
          <p:nvPr>
            <p:ph type="dt" sz="half" idx="10"/>
          </p:nvPr>
        </p:nvSpPr>
        <p:spPr/>
        <p:txBody>
          <a:bodyPr/>
          <a:lstStyle/>
          <a:p>
            <a:fld id="{73C3BD54-29B9-3D42-B178-776ED395AA85}" type="datetimeFigureOut">
              <a:rPr lang="en-US" smtClean="0"/>
              <a:pPr/>
              <a:t>2/19/22</a:t>
            </a:fld>
            <a:endParaRPr lang="en-US" sz="1400"/>
          </a:p>
        </p:txBody>
      </p:sp>
      <p:sp>
        <p:nvSpPr>
          <p:cNvPr id="5" name="Footer Placeholder 4">
            <a:extLst>
              <a:ext uri="{FF2B5EF4-FFF2-40B4-BE49-F238E27FC236}">
                <a16:creationId xmlns:a16="http://schemas.microsoft.com/office/drawing/2014/main" id="{038C17C3-4D57-AA4F-8155-33C5C4EAC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EFE5D-CDC4-EA4D-9D3B-C9DC445A1134}"/>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844594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91088-87D3-6E46-B8BF-8C923F1875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1BDBB-EB6A-B844-89F7-86F4F0B984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D3DB3-F3E2-6E46-B9AA-B9F5BE327251}"/>
              </a:ext>
            </a:extLst>
          </p:cNvPr>
          <p:cNvSpPr>
            <a:spLocks noGrp="1"/>
          </p:cNvSpPr>
          <p:nvPr>
            <p:ph type="dt" sz="half" idx="10"/>
          </p:nvPr>
        </p:nvSpPr>
        <p:spPr/>
        <p:txBody>
          <a:bodyPr/>
          <a:lstStyle/>
          <a:p>
            <a:fld id="{73C3BD54-29B9-3D42-B178-776ED395AA85}" type="datetimeFigureOut">
              <a:rPr lang="en-US" smtClean="0"/>
              <a:t>2/19/22</a:t>
            </a:fld>
            <a:endParaRPr lang="en-US"/>
          </a:p>
        </p:txBody>
      </p:sp>
      <p:sp>
        <p:nvSpPr>
          <p:cNvPr id="5" name="Footer Placeholder 4">
            <a:extLst>
              <a:ext uri="{FF2B5EF4-FFF2-40B4-BE49-F238E27FC236}">
                <a16:creationId xmlns:a16="http://schemas.microsoft.com/office/drawing/2014/main" id="{CED356CB-F4F1-BD45-9D0A-03A85E83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AD599-47A6-454D-9110-58228AEB720E}"/>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715206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E39888-4CF0-064C-9933-62DA3659D9C5}"/>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0A20CB-34C2-FB4C-AE26-BBEB0EBCA757}"/>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FE4CCB-4258-1647-B06D-B881F679168E}"/>
              </a:ext>
            </a:extLst>
          </p:cNvPr>
          <p:cNvSpPr>
            <a:spLocks noGrp="1"/>
          </p:cNvSpPr>
          <p:nvPr>
            <p:ph type="dt" sz="half" idx="10"/>
          </p:nvPr>
        </p:nvSpPr>
        <p:spPr/>
        <p:txBody>
          <a:bodyPr/>
          <a:lstStyle/>
          <a:p>
            <a:fld id="{73C3BD54-29B9-3D42-B178-776ED395AA85}" type="datetimeFigureOut">
              <a:rPr lang="en-US" smtClean="0"/>
              <a:t>2/19/22</a:t>
            </a:fld>
            <a:endParaRPr lang="en-US"/>
          </a:p>
        </p:txBody>
      </p:sp>
      <p:sp>
        <p:nvSpPr>
          <p:cNvPr id="5" name="Footer Placeholder 4">
            <a:extLst>
              <a:ext uri="{FF2B5EF4-FFF2-40B4-BE49-F238E27FC236}">
                <a16:creationId xmlns:a16="http://schemas.microsoft.com/office/drawing/2014/main" id="{1B28705F-323A-2749-AC46-A719377BF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0D01A-C083-D64A-B494-354307BA6DE2}"/>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288432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D45E-C2C9-9B4B-AF3A-8CBB47D5D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53850-0288-BF4A-B339-CB48592C1C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0B761-6CF3-7E41-8581-E8B6E74601AC}"/>
              </a:ext>
            </a:extLst>
          </p:cNvPr>
          <p:cNvSpPr>
            <a:spLocks noGrp="1"/>
          </p:cNvSpPr>
          <p:nvPr>
            <p:ph type="dt" sz="half" idx="10"/>
          </p:nvPr>
        </p:nvSpPr>
        <p:spPr/>
        <p:txBody>
          <a:bodyPr/>
          <a:lstStyle/>
          <a:p>
            <a:fld id="{73C3BD54-29B9-3D42-B178-776ED395AA85}" type="datetimeFigureOut">
              <a:rPr lang="en-US" smtClean="0"/>
              <a:t>2/19/22</a:t>
            </a:fld>
            <a:endParaRPr lang="en-US"/>
          </a:p>
        </p:txBody>
      </p:sp>
      <p:sp>
        <p:nvSpPr>
          <p:cNvPr id="5" name="Footer Placeholder 4">
            <a:extLst>
              <a:ext uri="{FF2B5EF4-FFF2-40B4-BE49-F238E27FC236}">
                <a16:creationId xmlns:a16="http://schemas.microsoft.com/office/drawing/2014/main" id="{8A59AE5E-6102-6D48-BDA1-F66376DB1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657DB-082F-4D4C-BD33-8447495C8656}"/>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251845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367A5-1CFC-7243-BA73-13C000ACD19A}"/>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980614-6B32-5140-89B7-AA2585BCF7C8}"/>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704F3C-5A86-8B4E-B262-EBCB78A2DA1F}"/>
              </a:ext>
            </a:extLst>
          </p:cNvPr>
          <p:cNvSpPr>
            <a:spLocks noGrp="1"/>
          </p:cNvSpPr>
          <p:nvPr>
            <p:ph type="dt" sz="half" idx="10"/>
          </p:nvPr>
        </p:nvSpPr>
        <p:spPr/>
        <p:txBody>
          <a:bodyPr/>
          <a:lstStyle/>
          <a:p>
            <a:fld id="{73C3BD54-29B9-3D42-B178-776ED395AA85}" type="datetimeFigureOut">
              <a:rPr lang="en-US" smtClean="0"/>
              <a:t>2/19/22</a:t>
            </a:fld>
            <a:endParaRPr lang="en-US"/>
          </a:p>
        </p:txBody>
      </p:sp>
      <p:sp>
        <p:nvSpPr>
          <p:cNvPr id="5" name="Footer Placeholder 4">
            <a:extLst>
              <a:ext uri="{FF2B5EF4-FFF2-40B4-BE49-F238E27FC236}">
                <a16:creationId xmlns:a16="http://schemas.microsoft.com/office/drawing/2014/main" id="{CFBCC176-BC47-C74A-80C6-1B38714E70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EF660-0228-4448-87E2-CEA73920259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7213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66E0-EBCA-2843-AFF8-564D91EB91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36E2A-70CE-6F4B-B41E-0BD3BB562F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C93384-4FBB-8B4B-A478-51D1B4E511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C6F11D-D1F8-8045-A0CF-EE60537C9EA2}"/>
              </a:ext>
            </a:extLst>
          </p:cNvPr>
          <p:cNvSpPr>
            <a:spLocks noGrp="1"/>
          </p:cNvSpPr>
          <p:nvPr>
            <p:ph type="dt" sz="half" idx="10"/>
          </p:nvPr>
        </p:nvSpPr>
        <p:spPr/>
        <p:txBody>
          <a:bodyPr/>
          <a:lstStyle/>
          <a:p>
            <a:fld id="{73C3BD54-29B9-3D42-B178-776ED395AA85}" type="datetimeFigureOut">
              <a:rPr lang="en-US" smtClean="0"/>
              <a:t>2/19/22</a:t>
            </a:fld>
            <a:endParaRPr lang="en-US"/>
          </a:p>
        </p:txBody>
      </p:sp>
      <p:sp>
        <p:nvSpPr>
          <p:cNvPr id="6" name="Footer Placeholder 5">
            <a:extLst>
              <a:ext uri="{FF2B5EF4-FFF2-40B4-BE49-F238E27FC236}">
                <a16:creationId xmlns:a16="http://schemas.microsoft.com/office/drawing/2014/main" id="{8C5ACB88-22B0-1D4A-AB88-0073DC994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0861B7-5B80-5245-8F06-60EB1437CCC8}"/>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20872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73E10-CBE0-9F4D-86A2-DFDC6CEC02A0}"/>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B3AF07-54C6-7D4C-9C78-CCFB4202B5B4}"/>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9228A5-E3EE-5245-9DBB-F64BBC93DC4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7A9802-709A-C84F-8B82-106F6C2DAA97}"/>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E98034-B077-A946-8429-45140124E677}"/>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7DF28D-CE08-AE41-957B-92F9BA6EF7ED}"/>
              </a:ext>
            </a:extLst>
          </p:cNvPr>
          <p:cNvSpPr>
            <a:spLocks noGrp="1"/>
          </p:cNvSpPr>
          <p:nvPr>
            <p:ph type="dt" sz="half" idx="10"/>
          </p:nvPr>
        </p:nvSpPr>
        <p:spPr/>
        <p:txBody>
          <a:bodyPr/>
          <a:lstStyle/>
          <a:p>
            <a:fld id="{73C3BD54-29B9-3D42-B178-776ED395AA85}" type="datetimeFigureOut">
              <a:rPr lang="en-US" smtClean="0"/>
              <a:t>2/19/22</a:t>
            </a:fld>
            <a:endParaRPr lang="en-US"/>
          </a:p>
        </p:txBody>
      </p:sp>
      <p:sp>
        <p:nvSpPr>
          <p:cNvPr id="8" name="Footer Placeholder 7">
            <a:extLst>
              <a:ext uri="{FF2B5EF4-FFF2-40B4-BE49-F238E27FC236}">
                <a16:creationId xmlns:a16="http://schemas.microsoft.com/office/drawing/2014/main" id="{7DD6D735-434C-8548-B57D-BC5508966D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3085EA-946F-A144-8BE9-001BACA1DAA1}"/>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827654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6479-854E-9344-869B-33B56E1B4E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D4785-A70F-934B-A104-EE98EE3914A3}"/>
              </a:ext>
            </a:extLst>
          </p:cNvPr>
          <p:cNvSpPr>
            <a:spLocks noGrp="1"/>
          </p:cNvSpPr>
          <p:nvPr>
            <p:ph type="dt" sz="half" idx="10"/>
          </p:nvPr>
        </p:nvSpPr>
        <p:spPr/>
        <p:txBody>
          <a:bodyPr/>
          <a:lstStyle/>
          <a:p>
            <a:fld id="{73C3BD54-29B9-3D42-B178-776ED395AA85}" type="datetimeFigureOut">
              <a:rPr lang="en-US" smtClean="0"/>
              <a:t>2/19/22</a:t>
            </a:fld>
            <a:endParaRPr lang="en-US"/>
          </a:p>
        </p:txBody>
      </p:sp>
      <p:sp>
        <p:nvSpPr>
          <p:cNvPr id="4" name="Footer Placeholder 3">
            <a:extLst>
              <a:ext uri="{FF2B5EF4-FFF2-40B4-BE49-F238E27FC236}">
                <a16:creationId xmlns:a16="http://schemas.microsoft.com/office/drawing/2014/main" id="{9E630E5A-2DDD-C444-BE46-A724080066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A290B0-0F54-6B4D-9B57-0881C2B87633}"/>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612865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0CACE-ED17-8B40-90A9-FEEC0680E4E3}"/>
              </a:ext>
            </a:extLst>
          </p:cNvPr>
          <p:cNvSpPr>
            <a:spLocks noGrp="1"/>
          </p:cNvSpPr>
          <p:nvPr>
            <p:ph type="dt" sz="half" idx="10"/>
          </p:nvPr>
        </p:nvSpPr>
        <p:spPr/>
        <p:txBody>
          <a:bodyPr/>
          <a:lstStyle/>
          <a:p>
            <a:fld id="{73C3BD54-29B9-3D42-B178-776ED395AA85}" type="datetimeFigureOut">
              <a:rPr lang="en-US" smtClean="0"/>
              <a:t>2/19/22</a:t>
            </a:fld>
            <a:endParaRPr lang="en-US"/>
          </a:p>
        </p:txBody>
      </p:sp>
      <p:sp>
        <p:nvSpPr>
          <p:cNvPr id="3" name="Footer Placeholder 2">
            <a:extLst>
              <a:ext uri="{FF2B5EF4-FFF2-40B4-BE49-F238E27FC236}">
                <a16:creationId xmlns:a16="http://schemas.microsoft.com/office/drawing/2014/main" id="{AF6A0F51-D4D3-BB44-ACA5-28724F548C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69ABFE-A913-9642-A06D-0404545A6715}"/>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68932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5CAB-1B72-624A-8FDC-9D3CC19D89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461A31-8CAF-8A4B-B608-C54FDA290726}"/>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5918CB-1A3E-EF4E-B45E-9C422429E12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A2E6BA-1D0F-E74F-8C31-FD3F072D8228}"/>
              </a:ext>
            </a:extLst>
          </p:cNvPr>
          <p:cNvSpPr>
            <a:spLocks noGrp="1"/>
          </p:cNvSpPr>
          <p:nvPr>
            <p:ph type="dt" sz="half" idx="10"/>
          </p:nvPr>
        </p:nvSpPr>
        <p:spPr/>
        <p:txBody>
          <a:bodyPr/>
          <a:lstStyle/>
          <a:p>
            <a:fld id="{73C3BD54-29B9-3D42-B178-776ED395AA85}" type="datetimeFigureOut">
              <a:rPr lang="en-US" smtClean="0"/>
              <a:t>2/19/22</a:t>
            </a:fld>
            <a:endParaRPr lang="en-US"/>
          </a:p>
        </p:txBody>
      </p:sp>
      <p:sp>
        <p:nvSpPr>
          <p:cNvPr id="6" name="Footer Placeholder 5">
            <a:extLst>
              <a:ext uri="{FF2B5EF4-FFF2-40B4-BE49-F238E27FC236}">
                <a16:creationId xmlns:a16="http://schemas.microsoft.com/office/drawing/2014/main" id="{7B4F6E39-7A2D-CE41-877A-F1EE2EC5C6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019599-F2B1-314F-8256-6C59EC98D888}"/>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756210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00D0D-1094-144D-89CC-1F0C23B797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968B78-0A28-0044-A390-459B37C0998B}"/>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CC407EF3-76A1-984A-B2F7-B6BF91AA290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B3AB61-8DC2-864F-83B7-7C539312F09E}"/>
              </a:ext>
            </a:extLst>
          </p:cNvPr>
          <p:cNvSpPr>
            <a:spLocks noGrp="1"/>
          </p:cNvSpPr>
          <p:nvPr>
            <p:ph type="dt" sz="half" idx="10"/>
          </p:nvPr>
        </p:nvSpPr>
        <p:spPr/>
        <p:txBody>
          <a:bodyPr/>
          <a:lstStyle/>
          <a:p>
            <a:fld id="{73C3BD54-29B9-3D42-B178-776ED395AA85}" type="datetimeFigureOut">
              <a:rPr lang="en-US" smtClean="0"/>
              <a:pPr/>
              <a:t>2/19/22</a:t>
            </a:fld>
            <a:endParaRPr lang="en-US" dirty="0"/>
          </a:p>
        </p:txBody>
      </p:sp>
      <p:sp>
        <p:nvSpPr>
          <p:cNvPr id="6" name="Footer Placeholder 5">
            <a:extLst>
              <a:ext uri="{FF2B5EF4-FFF2-40B4-BE49-F238E27FC236}">
                <a16:creationId xmlns:a16="http://schemas.microsoft.com/office/drawing/2014/main" id="{3151A6AF-7BFA-5345-B56C-0FAC000B18E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BE5E947-E8BA-DF48-A9B3-C5174E63D265}"/>
              </a:ext>
            </a:extLst>
          </p:cNvPr>
          <p:cNvSpPr>
            <a:spLocks noGrp="1"/>
          </p:cNvSpPr>
          <p:nvPr>
            <p:ph type="sldNum" sz="quarter" idx="12"/>
          </p:nvPr>
        </p:nvSpPr>
        <p:spPr/>
        <p:txBody>
          <a:bodyPr/>
          <a:lstStyle/>
          <a:p>
            <a:fld id="{86BB3423-611C-6944-BA94-F2572F362413}" type="slidenum">
              <a:rPr lang="en-US" smtClean="0"/>
              <a:pPr/>
              <a:t>‹#›</a:t>
            </a:fld>
            <a:endParaRPr lang="en-US"/>
          </a:p>
        </p:txBody>
      </p:sp>
    </p:spTree>
    <p:extLst>
      <p:ext uri="{BB962C8B-B14F-4D97-AF65-F5344CB8AC3E}">
        <p14:creationId xmlns:p14="http://schemas.microsoft.com/office/powerpoint/2010/main" val="2649624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DF6FD7-752F-A548-8AC5-C4FF65D389AB}"/>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E4A6E4-AE5F-A24D-8349-8CEBA6486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7353D4-69CB-514F-874B-00ABCCD0C22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3BD54-29B9-3D42-B178-776ED395AA85}" type="datetimeFigureOut">
              <a:rPr lang="en-US" smtClean="0"/>
              <a:pPr/>
              <a:t>2/19/22</a:t>
            </a:fld>
            <a:endParaRPr lang="en-US" dirty="0"/>
          </a:p>
        </p:txBody>
      </p:sp>
      <p:sp>
        <p:nvSpPr>
          <p:cNvPr id="5" name="Footer Placeholder 4">
            <a:extLst>
              <a:ext uri="{FF2B5EF4-FFF2-40B4-BE49-F238E27FC236}">
                <a16:creationId xmlns:a16="http://schemas.microsoft.com/office/drawing/2014/main" id="{70D424FF-AC9B-A748-A97F-C2E63613690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DC1733-85B6-6548-BA4D-47694F6C4AFD}"/>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4252181644"/>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jpeg"/><Relationship Id="rId3" Type="http://schemas.openxmlformats.org/officeDocument/2006/relationships/image" Target="../media/image1.jpeg"/><Relationship Id="rId7" Type="http://schemas.openxmlformats.org/officeDocument/2006/relationships/image" Target="../media/image4.jpeg"/><Relationship Id="rId12"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jpeg"/><Relationship Id="rId5" Type="http://schemas.openxmlformats.org/officeDocument/2006/relationships/customXml" Target="../ink/ink1.xml"/><Relationship Id="rId10" Type="http://schemas.openxmlformats.org/officeDocument/2006/relationships/image" Target="../media/image7.jpeg"/><Relationship Id="rId4" Type="http://schemas.openxmlformats.org/officeDocument/2006/relationships/image" Target="../media/image2.jpeg"/><Relationship Id="rId9" Type="http://schemas.openxmlformats.org/officeDocument/2006/relationships/image" Target="../media/image6.jpeg"/><Relationship Id="rId14" Type="http://schemas.openxmlformats.org/officeDocument/2006/relationships/image" Target="../media/image11.jpe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B526F93-7B9E-4949-9E7E-536BD7EBB232}"/>
              </a:ext>
            </a:extLst>
          </p:cNvPr>
          <p:cNvSpPr txBox="1"/>
          <p:nvPr/>
        </p:nvSpPr>
        <p:spPr>
          <a:xfrm>
            <a:off x="726358" y="6141203"/>
            <a:ext cx="2049279" cy="646331"/>
          </a:xfrm>
          <a:prstGeom prst="rect">
            <a:avLst/>
          </a:prstGeom>
          <a:noFill/>
          <a:ln>
            <a:noFill/>
          </a:ln>
        </p:spPr>
        <p:txBody>
          <a:bodyPr wrap="square" rtlCol="0">
            <a:spAutoFit/>
          </a:bodyPr>
          <a:lstStyle/>
          <a:p>
            <a:r>
              <a:rPr lang="en-US" b="1" dirty="0">
                <a:solidFill>
                  <a:schemeClr val="accent1">
                    <a:lumMod val="75000"/>
                  </a:schemeClr>
                </a:solidFill>
              </a:rPr>
              <a:t>Babatunde </a:t>
            </a:r>
            <a:r>
              <a:rPr lang="en-US" b="1" dirty="0" err="1">
                <a:solidFill>
                  <a:schemeClr val="accent1">
                    <a:lumMod val="75000"/>
                  </a:schemeClr>
                </a:solidFill>
              </a:rPr>
              <a:t>Adeyale</a:t>
            </a:r>
            <a:endParaRPr lang="en-US" b="1" dirty="0">
              <a:solidFill>
                <a:schemeClr val="accent1">
                  <a:lumMod val="75000"/>
                </a:schemeClr>
              </a:solidFill>
            </a:endParaRPr>
          </a:p>
          <a:p>
            <a:r>
              <a:rPr lang="en-US" dirty="0"/>
              <a:t>    </a:t>
            </a:r>
            <a:r>
              <a:rPr lang="en-US" sz="1400" dirty="0">
                <a:solidFill>
                  <a:schemeClr val="accent1">
                    <a:lumMod val="75000"/>
                  </a:schemeClr>
                </a:solidFill>
                <a:latin typeface="Avenir Book" panose="02000503020000020003" pitchFamily="2" charset="0"/>
              </a:rPr>
              <a:t>CO-ORDINATOR</a:t>
            </a:r>
            <a:endParaRPr lang="en-US" dirty="0"/>
          </a:p>
        </p:txBody>
      </p:sp>
      <p:sp>
        <p:nvSpPr>
          <p:cNvPr id="28" name="Title 1">
            <a:extLst>
              <a:ext uri="{FF2B5EF4-FFF2-40B4-BE49-F238E27FC236}">
                <a16:creationId xmlns:a16="http://schemas.microsoft.com/office/drawing/2014/main" id="{E90690C9-9F49-CA49-B12E-9C87757C7207}"/>
              </a:ext>
            </a:extLst>
          </p:cNvPr>
          <p:cNvSpPr txBox="1">
            <a:spLocks/>
          </p:cNvSpPr>
          <p:nvPr/>
        </p:nvSpPr>
        <p:spPr>
          <a:xfrm>
            <a:off x="24593" y="3"/>
            <a:ext cx="12142823" cy="949124"/>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1"/>
                </a:solidFill>
                <a:latin typeface="Arial Rounded MT Bold" panose="020F0704030504030204" pitchFamily="34" charset="77"/>
              </a:rPr>
              <a:t>                                    TEAM INTRODUCTION</a:t>
            </a:r>
          </a:p>
        </p:txBody>
      </p:sp>
      <p:pic>
        <p:nvPicPr>
          <p:cNvPr id="22" name="Picture 21" descr="A person sitting in a chair&#10;&#10;Description automatically generated with medium confidence">
            <a:extLst>
              <a:ext uri="{FF2B5EF4-FFF2-40B4-BE49-F238E27FC236}">
                <a16:creationId xmlns:a16="http://schemas.microsoft.com/office/drawing/2014/main" id="{61FD3F8F-005E-8F42-A5F4-78754A534AA3}"/>
              </a:ext>
            </a:extLst>
          </p:cNvPr>
          <p:cNvPicPr>
            <a:picLocks noChangeAspect="1"/>
          </p:cNvPicPr>
          <p:nvPr/>
        </p:nvPicPr>
        <p:blipFill rotWithShape="1">
          <a:blip r:embed="rId3"/>
          <a:srcRect l="15574" t="5990" r="26393" b="42002"/>
          <a:stretch/>
        </p:blipFill>
        <p:spPr>
          <a:xfrm>
            <a:off x="601887" y="379253"/>
            <a:ext cx="2569303" cy="2483515"/>
          </a:xfrm>
          <a:prstGeom prst="ellipse">
            <a:avLst/>
          </a:prstGeom>
        </p:spPr>
      </p:pic>
      <p:sp>
        <p:nvSpPr>
          <p:cNvPr id="27" name="TextBox 26">
            <a:extLst>
              <a:ext uri="{FF2B5EF4-FFF2-40B4-BE49-F238E27FC236}">
                <a16:creationId xmlns:a16="http://schemas.microsoft.com/office/drawing/2014/main" id="{AF49F5D4-62B7-2742-80A2-FB9C6AB467FE}"/>
              </a:ext>
            </a:extLst>
          </p:cNvPr>
          <p:cNvSpPr txBox="1"/>
          <p:nvPr/>
        </p:nvSpPr>
        <p:spPr>
          <a:xfrm>
            <a:off x="873363" y="2776770"/>
            <a:ext cx="1913985" cy="646331"/>
          </a:xfrm>
          <a:prstGeom prst="rect">
            <a:avLst/>
          </a:prstGeom>
          <a:noFill/>
          <a:ln>
            <a:noFill/>
          </a:ln>
        </p:spPr>
        <p:txBody>
          <a:bodyPr wrap="none" rtlCol="0">
            <a:spAutoFit/>
          </a:bodyPr>
          <a:lstStyle/>
          <a:p>
            <a:r>
              <a:rPr lang="en-US" b="1" dirty="0" err="1">
                <a:solidFill>
                  <a:schemeClr val="accent1">
                    <a:lumMod val="75000"/>
                  </a:schemeClr>
                </a:solidFill>
              </a:rPr>
              <a:t>Tolulope</a:t>
            </a:r>
            <a:r>
              <a:rPr lang="en-US" b="1" dirty="0">
                <a:solidFill>
                  <a:schemeClr val="accent1">
                    <a:lumMod val="75000"/>
                  </a:schemeClr>
                </a:solidFill>
              </a:rPr>
              <a:t> </a:t>
            </a:r>
            <a:r>
              <a:rPr lang="en-US" b="1" dirty="0" err="1">
                <a:solidFill>
                  <a:schemeClr val="accent1">
                    <a:lumMod val="75000"/>
                  </a:schemeClr>
                </a:solidFill>
              </a:rPr>
              <a:t>Arayinbo</a:t>
            </a:r>
            <a:endParaRPr lang="en-US" b="1" dirty="0">
              <a:solidFill>
                <a:schemeClr val="accent1">
                  <a:lumMod val="75000"/>
                </a:schemeClr>
              </a:solidFill>
            </a:endParaRPr>
          </a:p>
          <a:p>
            <a:r>
              <a:rPr lang="en-US" b="1" dirty="0">
                <a:solidFill>
                  <a:schemeClr val="accent1">
                    <a:lumMod val="75000"/>
                  </a:schemeClr>
                </a:solidFill>
              </a:rPr>
              <a:t>       </a:t>
            </a:r>
            <a:r>
              <a:rPr lang="en-US" sz="1400" dirty="0">
                <a:solidFill>
                  <a:schemeClr val="accent1">
                    <a:lumMod val="75000"/>
                  </a:schemeClr>
                </a:solidFill>
                <a:latin typeface="Avenir Next" panose="020B0503020202020204" pitchFamily="34" charset="0"/>
              </a:rPr>
              <a:t>PRESIDENT</a:t>
            </a:r>
          </a:p>
        </p:txBody>
      </p:sp>
      <p:sp>
        <p:nvSpPr>
          <p:cNvPr id="29" name="Frame 28">
            <a:extLst>
              <a:ext uri="{FF2B5EF4-FFF2-40B4-BE49-F238E27FC236}">
                <a16:creationId xmlns:a16="http://schemas.microsoft.com/office/drawing/2014/main" id="{26C851C6-C4E7-2342-9E03-9B532AFE81EF}"/>
              </a:ext>
            </a:extLst>
          </p:cNvPr>
          <p:cNvSpPr/>
          <p:nvPr/>
        </p:nvSpPr>
        <p:spPr>
          <a:xfrm>
            <a:off x="219780" y="35759"/>
            <a:ext cx="3333509" cy="3760739"/>
          </a:xfrm>
          <a:prstGeom prst="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1" name="Picture 30">
            <a:extLst>
              <a:ext uri="{FF2B5EF4-FFF2-40B4-BE49-F238E27FC236}">
                <a16:creationId xmlns:a16="http://schemas.microsoft.com/office/drawing/2014/main" id="{A58FC420-533A-BB4E-A3BF-F9B70F58ECA5}"/>
              </a:ext>
            </a:extLst>
          </p:cNvPr>
          <p:cNvPicPr>
            <a:picLocks noChangeAspect="1"/>
          </p:cNvPicPr>
          <p:nvPr/>
        </p:nvPicPr>
        <p:blipFill rotWithShape="1">
          <a:blip r:embed="rId4"/>
          <a:srcRect l="17730" t="3189" r="22327" b="61346"/>
          <a:stretch/>
        </p:blipFill>
        <p:spPr>
          <a:xfrm>
            <a:off x="738068" y="4062716"/>
            <a:ext cx="2049280" cy="1994592"/>
          </a:xfrm>
          <a:prstGeom prst="ellipse">
            <a:avLst/>
          </a:prstGeom>
        </p:spPr>
      </p:pic>
      <mc:AlternateContent xmlns:mc="http://schemas.openxmlformats.org/markup-compatibility/2006">
        <mc:Choice xmlns:p14="http://schemas.microsoft.com/office/powerpoint/2010/main" Requires="p14">
          <p:contentPart p14:bwMode="auto" r:id="rId5">
            <p14:nvContentPartPr>
              <p14:cNvPr id="32" name="Ink 31">
                <a:extLst>
                  <a:ext uri="{FF2B5EF4-FFF2-40B4-BE49-F238E27FC236}">
                    <a16:creationId xmlns:a16="http://schemas.microsoft.com/office/drawing/2014/main" id="{6AED6C51-7F13-E94B-BA95-A1D451A0F7B7}"/>
                  </a:ext>
                </a:extLst>
              </p14:cNvPr>
              <p14:cNvContentPartPr/>
              <p14:nvPr/>
            </p14:nvContentPartPr>
            <p14:xfrm>
              <a:off x="3830400" y="1317696"/>
              <a:ext cx="360" cy="360"/>
            </p14:xfrm>
          </p:contentPart>
        </mc:Choice>
        <mc:Fallback>
          <p:pic>
            <p:nvPicPr>
              <p:cNvPr id="32" name="Ink 31">
                <a:extLst>
                  <a:ext uri="{FF2B5EF4-FFF2-40B4-BE49-F238E27FC236}">
                    <a16:creationId xmlns:a16="http://schemas.microsoft.com/office/drawing/2014/main" id="{6AED6C51-7F13-E94B-BA95-A1D451A0F7B7}"/>
                  </a:ext>
                </a:extLst>
              </p:cNvPr>
              <p:cNvPicPr/>
              <p:nvPr/>
            </p:nvPicPr>
            <p:blipFill>
              <a:blip r:embed="rId6"/>
              <a:stretch>
                <a:fillRect/>
              </a:stretch>
            </p:blipFill>
            <p:spPr>
              <a:xfrm>
                <a:off x="3826080" y="1313376"/>
                <a:ext cx="9000" cy="9000"/>
              </a:xfrm>
              <a:prstGeom prst="rect">
                <a:avLst/>
              </a:prstGeom>
            </p:spPr>
          </p:pic>
        </mc:Fallback>
      </mc:AlternateContent>
      <p:sp>
        <p:nvSpPr>
          <p:cNvPr id="37" name="TextBox 36">
            <a:extLst>
              <a:ext uri="{FF2B5EF4-FFF2-40B4-BE49-F238E27FC236}">
                <a16:creationId xmlns:a16="http://schemas.microsoft.com/office/drawing/2014/main" id="{7A2FD6B3-FB60-FB4B-B79D-4F65A3218C50}"/>
              </a:ext>
            </a:extLst>
          </p:cNvPr>
          <p:cNvSpPr txBox="1"/>
          <p:nvPr/>
        </p:nvSpPr>
        <p:spPr>
          <a:xfrm>
            <a:off x="3546840" y="949124"/>
            <a:ext cx="242931" cy="5909310"/>
          </a:xfrm>
          <a:prstGeom prst="rect">
            <a:avLst/>
          </a:prstGeom>
          <a:noFill/>
        </p:spPr>
        <p:txBody>
          <a:bodyPr wrap="square" rtlCol="0">
            <a:spAutoFit/>
          </a:bodyPr>
          <a:lstStyle/>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r>
              <a:rPr lang="en-US" dirty="0"/>
              <a:t>.</a:t>
            </a:r>
          </a:p>
          <a:p>
            <a:endParaRPr lang="en-US" dirty="0"/>
          </a:p>
        </p:txBody>
      </p:sp>
      <p:sp>
        <p:nvSpPr>
          <p:cNvPr id="57" name="TextBox 56">
            <a:extLst>
              <a:ext uri="{FF2B5EF4-FFF2-40B4-BE49-F238E27FC236}">
                <a16:creationId xmlns:a16="http://schemas.microsoft.com/office/drawing/2014/main" id="{69AE1EA8-0682-DC43-AD67-465792CB3BFB}"/>
              </a:ext>
            </a:extLst>
          </p:cNvPr>
          <p:cNvSpPr txBox="1"/>
          <p:nvPr/>
        </p:nvSpPr>
        <p:spPr>
          <a:xfrm>
            <a:off x="3648496" y="2980019"/>
            <a:ext cx="1978298" cy="923330"/>
          </a:xfrm>
          <a:prstGeom prst="rect">
            <a:avLst/>
          </a:prstGeom>
          <a:noFill/>
        </p:spPr>
        <p:txBody>
          <a:bodyPr wrap="none" rtlCol="0">
            <a:spAutoFit/>
          </a:bodyPr>
          <a:lstStyle/>
          <a:p>
            <a:r>
              <a:rPr lang="en-US" b="1" dirty="0" err="1">
                <a:solidFill>
                  <a:schemeClr val="accent1">
                    <a:lumMod val="75000"/>
                  </a:schemeClr>
                </a:solidFill>
              </a:rPr>
              <a:t>Olasunbo</a:t>
            </a:r>
            <a:r>
              <a:rPr lang="en-US" b="1" dirty="0">
                <a:solidFill>
                  <a:schemeClr val="accent1">
                    <a:lumMod val="75000"/>
                  </a:schemeClr>
                </a:solidFill>
              </a:rPr>
              <a:t> </a:t>
            </a:r>
            <a:r>
              <a:rPr lang="en-US" b="1" dirty="0" err="1">
                <a:solidFill>
                  <a:schemeClr val="accent1">
                    <a:lumMod val="75000"/>
                  </a:schemeClr>
                </a:solidFill>
              </a:rPr>
              <a:t>Banjoko</a:t>
            </a:r>
            <a:r>
              <a:rPr lang="en-US" dirty="0"/>
              <a:t> </a:t>
            </a:r>
          </a:p>
          <a:p>
            <a:r>
              <a:rPr lang="en-US" dirty="0"/>
              <a:t>   </a:t>
            </a:r>
            <a:r>
              <a:rPr lang="en-US" sz="1400" dirty="0">
                <a:solidFill>
                  <a:schemeClr val="accent1">
                    <a:lumMod val="75000"/>
                  </a:schemeClr>
                </a:solidFill>
                <a:latin typeface="Avenir Next" panose="020B0503020202020204" pitchFamily="34" charset="0"/>
              </a:rPr>
              <a:t>SQL DEVELOPER</a:t>
            </a:r>
            <a:endParaRPr lang="en-US" dirty="0">
              <a:solidFill>
                <a:schemeClr val="accent1">
                  <a:lumMod val="75000"/>
                </a:schemeClr>
              </a:solidFill>
            </a:endParaRPr>
          </a:p>
          <a:p>
            <a:endParaRPr lang="en-US" dirty="0"/>
          </a:p>
        </p:txBody>
      </p:sp>
      <p:sp>
        <p:nvSpPr>
          <p:cNvPr id="58" name="TextBox 57">
            <a:extLst>
              <a:ext uri="{FF2B5EF4-FFF2-40B4-BE49-F238E27FC236}">
                <a16:creationId xmlns:a16="http://schemas.microsoft.com/office/drawing/2014/main" id="{DD0E2B06-8A1A-F441-805F-F29FE0D5484B}"/>
              </a:ext>
            </a:extLst>
          </p:cNvPr>
          <p:cNvSpPr txBox="1"/>
          <p:nvPr/>
        </p:nvSpPr>
        <p:spPr>
          <a:xfrm>
            <a:off x="5699772" y="3011159"/>
            <a:ext cx="1747723" cy="923330"/>
          </a:xfrm>
          <a:prstGeom prst="rect">
            <a:avLst/>
          </a:prstGeom>
          <a:noFill/>
        </p:spPr>
        <p:txBody>
          <a:bodyPr wrap="none" rtlCol="0">
            <a:spAutoFit/>
          </a:bodyPr>
          <a:lstStyle/>
          <a:p>
            <a:pPr lvl="0">
              <a:defRPr/>
            </a:pPr>
            <a:r>
              <a:rPr lang="en-US" b="1" dirty="0">
                <a:solidFill>
                  <a:schemeClr val="accent1">
                    <a:lumMod val="75000"/>
                  </a:schemeClr>
                </a:solidFill>
              </a:rPr>
              <a:t>Michael </a:t>
            </a:r>
            <a:r>
              <a:rPr lang="en-US" b="1" dirty="0" err="1">
                <a:solidFill>
                  <a:schemeClr val="accent1">
                    <a:lumMod val="75000"/>
                  </a:schemeClr>
                </a:solidFill>
              </a:rPr>
              <a:t>Sholeye</a:t>
            </a:r>
            <a:endParaRPr lang="en-US" dirty="0"/>
          </a:p>
          <a:p>
            <a:pPr lvl="0">
              <a:defRPr/>
            </a:pPr>
            <a:r>
              <a:rPr lang="en-US" dirty="0"/>
              <a:t>   </a:t>
            </a:r>
            <a:r>
              <a:rPr lang="en-US" sz="1400" dirty="0">
                <a:solidFill>
                  <a:schemeClr val="accent1">
                    <a:lumMod val="75000"/>
                  </a:schemeClr>
                </a:solidFill>
                <a:latin typeface="Avenir Book" panose="02000503020000020003" pitchFamily="2" charset="0"/>
              </a:rPr>
              <a:t>SQL DEVELOPER</a:t>
            </a:r>
          </a:p>
          <a:p>
            <a:endParaRPr lang="en-US" dirty="0"/>
          </a:p>
        </p:txBody>
      </p:sp>
      <p:sp>
        <p:nvSpPr>
          <p:cNvPr id="59" name="TextBox 58">
            <a:extLst>
              <a:ext uri="{FF2B5EF4-FFF2-40B4-BE49-F238E27FC236}">
                <a16:creationId xmlns:a16="http://schemas.microsoft.com/office/drawing/2014/main" id="{F8A9EF2B-C1D2-9646-AF63-56D84687C88E}"/>
              </a:ext>
            </a:extLst>
          </p:cNvPr>
          <p:cNvSpPr txBox="1"/>
          <p:nvPr/>
        </p:nvSpPr>
        <p:spPr>
          <a:xfrm>
            <a:off x="7738359" y="2997397"/>
            <a:ext cx="1948739" cy="646331"/>
          </a:xfrm>
          <a:prstGeom prst="rect">
            <a:avLst/>
          </a:prstGeom>
          <a:noFill/>
        </p:spPr>
        <p:txBody>
          <a:bodyPr wrap="none" rtlCol="0">
            <a:spAutoFit/>
          </a:bodyPr>
          <a:lstStyle/>
          <a:p>
            <a:pPr lvl="0">
              <a:defRPr/>
            </a:pPr>
            <a:r>
              <a:rPr lang="en-US" b="1" dirty="0" err="1">
                <a:solidFill>
                  <a:schemeClr val="accent1">
                    <a:lumMod val="75000"/>
                  </a:schemeClr>
                </a:solidFill>
              </a:rPr>
              <a:t>Olajumoke</a:t>
            </a:r>
            <a:r>
              <a:rPr lang="en-US" b="1" dirty="0">
                <a:solidFill>
                  <a:schemeClr val="accent1">
                    <a:lumMod val="75000"/>
                  </a:schemeClr>
                </a:solidFill>
              </a:rPr>
              <a:t> </a:t>
            </a:r>
            <a:r>
              <a:rPr lang="en-US" b="1" dirty="0" err="1">
                <a:solidFill>
                  <a:schemeClr val="accent1">
                    <a:lumMod val="75000"/>
                  </a:schemeClr>
                </a:solidFill>
              </a:rPr>
              <a:t>Owuye</a:t>
            </a:r>
            <a:endParaRPr lang="en-US" b="1" dirty="0">
              <a:solidFill>
                <a:schemeClr val="accent1">
                  <a:lumMod val="75000"/>
                </a:schemeClr>
              </a:solidFill>
            </a:endParaRPr>
          </a:p>
          <a:p>
            <a:pPr lvl="0">
              <a:defRPr/>
            </a:pPr>
            <a:r>
              <a:rPr lang="en-US" dirty="0"/>
              <a:t>    </a:t>
            </a:r>
            <a:r>
              <a:rPr lang="en-US" sz="1400" dirty="0">
                <a:solidFill>
                  <a:schemeClr val="accent1">
                    <a:lumMod val="75000"/>
                  </a:schemeClr>
                </a:solidFill>
                <a:latin typeface="Avenir Next" panose="020B0503020202020204" pitchFamily="34" charset="0"/>
              </a:rPr>
              <a:t>DATA ANALYST</a:t>
            </a:r>
          </a:p>
        </p:txBody>
      </p:sp>
      <p:sp>
        <p:nvSpPr>
          <p:cNvPr id="61" name="TextBox 60">
            <a:extLst>
              <a:ext uri="{FF2B5EF4-FFF2-40B4-BE49-F238E27FC236}">
                <a16:creationId xmlns:a16="http://schemas.microsoft.com/office/drawing/2014/main" id="{25A2C8EC-3C03-3D41-A112-4E08A567EDA7}"/>
              </a:ext>
            </a:extLst>
          </p:cNvPr>
          <p:cNvSpPr txBox="1"/>
          <p:nvPr/>
        </p:nvSpPr>
        <p:spPr>
          <a:xfrm>
            <a:off x="5577094" y="6165015"/>
            <a:ext cx="1979453" cy="923330"/>
          </a:xfrm>
          <a:prstGeom prst="rect">
            <a:avLst/>
          </a:prstGeom>
          <a:noFill/>
        </p:spPr>
        <p:txBody>
          <a:bodyPr wrap="none" rtlCol="0">
            <a:spAutoFit/>
          </a:bodyPr>
          <a:lstStyle/>
          <a:p>
            <a:pPr lvl="0">
              <a:defRPr/>
            </a:pPr>
            <a:r>
              <a:rPr lang="en-US" b="1" dirty="0">
                <a:solidFill>
                  <a:schemeClr val="accent1">
                    <a:lumMod val="75000"/>
                  </a:schemeClr>
                </a:solidFill>
              </a:rPr>
              <a:t>Olayinka </a:t>
            </a:r>
            <a:r>
              <a:rPr lang="en-US" b="1" dirty="0" err="1">
                <a:solidFill>
                  <a:schemeClr val="accent1">
                    <a:lumMod val="75000"/>
                  </a:schemeClr>
                </a:solidFill>
              </a:rPr>
              <a:t>Obasemo</a:t>
            </a:r>
            <a:endParaRPr lang="en-US" b="1" dirty="0">
              <a:solidFill>
                <a:schemeClr val="accent1">
                  <a:lumMod val="75000"/>
                </a:schemeClr>
              </a:solidFill>
            </a:endParaRPr>
          </a:p>
          <a:p>
            <a:pPr lvl="0">
              <a:defRPr/>
            </a:pPr>
            <a:r>
              <a:rPr lang="en-US" dirty="0"/>
              <a:t>   </a:t>
            </a:r>
            <a:r>
              <a:rPr lang="en-US" sz="1400" dirty="0">
                <a:solidFill>
                  <a:schemeClr val="accent1">
                    <a:lumMod val="75000"/>
                  </a:schemeClr>
                </a:solidFill>
                <a:latin typeface="Avenir Next" panose="020B0503020202020204" pitchFamily="34" charset="0"/>
              </a:rPr>
              <a:t>SQL DEVELOPER</a:t>
            </a:r>
          </a:p>
          <a:p>
            <a:endParaRPr lang="en-US" dirty="0"/>
          </a:p>
        </p:txBody>
      </p:sp>
      <p:sp>
        <p:nvSpPr>
          <p:cNvPr id="62" name="TextBox 61">
            <a:extLst>
              <a:ext uri="{FF2B5EF4-FFF2-40B4-BE49-F238E27FC236}">
                <a16:creationId xmlns:a16="http://schemas.microsoft.com/office/drawing/2014/main" id="{524A63EA-1BCA-BC4C-966B-4A84C91A93DA}"/>
              </a:ext>
            </a:extLst>
          </p:cNvPr>
          <p:cNvSpPr txBox="1"/>
          <p:nvPr/>
        </p:nvSpPr>
        <p:spPr>
          <a:xfrm>
            <a:off x="9948220" y="3022475"/>
            <a:ext cx="2017796" cy="646331"/>
          </a:xfrm>
          <a:prstGeom prst="rect">
            <a:avLst/>
          </a:prstGeom>
          <a:noFill/>
        </p:spPr>
        <p:txBody>
          <a:bodyPr wrap="none" rtlCol="0">
            <a:spAutoFit/>
          </a:bodyPr>
          <a:lstStyle/>
          <a:p>
            <a:pPr lvl="0">
              <a:defRPr/>
            </a:pPr>
            <a:r>
              <a:rPr lang="en-US" b="1" dirty="0">
                <a:solidFill>
                  <a:schemeClr val="accent1">
                    <a:lumMod val="75000"/>
                  </a:schemeClr>
                </a:solidFill>
              </a:rPr>
              <a:t>Adedoyin </a:t>
            </a:r>
            <a:r>
              <a:rPr lang="en-US" b="1" dirty="0" err="1">
                <a:solidFill>
                  <a:schemeClr val="accent1">
                    <a:lumMod val="75000"/>
                  </a:schemeClr>
                </a:solidFill>
              </a:rPr>
              <a:t>Damilare</a:t>
            </a:r>
            <a:endParaRPr lang="en-US" b="1" dirty="0">
              <a:solidFill>
                <a:schemeClr val="accent1">
                  <a:lumMod val="75000"/>
                </a:schemeClr>
              </a:solidFill>
            </a:endParaRPr>
          </a:p>
          <a:p>
            <a:pPr lvl="0">
              <a:defRPr/>
            </a:pPr>
            <a:r>
              <a:rPr lang="en-US" dirty="0"/>
              <a:t>     </a:t>
            </a:r>
            <a:r>
              <a:rPr lang="en-US" sz="1400" dirty="0">
                <a:solidFill>
                  <a:schemeClr val="accent1">
                    <a:lumMod val="75000"/>
                  </a:schemeClr>
                </a:solidFill>
                <a:latin typeface="Avenir Next" panose="020B0503020202020204" pitchFamily="34" charset="0"/>
              </a:rPr>
              <a:t>DATA ANALYST</a:t>
            </a:r>
          </a:p>
        </p:txBody>
      </p:sp>
      <p:sp>
        <p:nvSpPr>
          <p:cNvPr id="64" name="TextBox 63">
            <a:extLst>
              <a:ext uri="{FF2B5EF4-FFF2-40B4-BE49-F238E27FC236}">
                <a16:creationId xmlns:a16="http://schemas.microsoft.com/office/drawing/2014/main" id="{ECB81B3E-D616-594C-ADE1-77E8133634C9}"/>
              </a:ext>
            </a:extLst>
          </p:cNvPr>
          <p:cNvSpPr txBox="1"/>
          <p:nvPr/>
        </p:nvSpPr>
        <p:spPr>
          <a:xfrm>
            <a:off x="7833402" y="6171977"/>
            <a:ext cx="1671163" cy="861774"/>
          </a:xfrm>
          <a:prstGeom prst="rect">
            <a:avLst/>
          </a:prstGeom>
          <a:noFill/>
        </p:spPr>
        <p:txBody>
          <a:bodyPr wrap="none" rtlCol="0">
            <a:spAutoFit/>
          </a:bodyPr>
          <a:lstStyle/>
          <a:p>
            <a:pPr lvl="0">
              <a:defRPr/>
            </a:pPr>
            <a:r>
              <a:rPr lang="en-US" b="1" dirty="0">
                <a:solidFill>
                  <a:schemeClr val="accent1">
                    <a:lumMod val="75000"/>
                  </a:schemeClr>
                </a:solidFill>
              </a:rPr>
              <a:t>Salam </a:t>
            </a:r>
            <a:r>
              <a:rPr lang="en-US" b="1" dirty="0" err="1">
                <a:solidFill>
                  <a:schemeClr val="accent1">
                    <a:lumMod val="75000"/>
                  </a:schemeClr>
                </a:solidFill>
              </a:rPr>
              <a:t>Odulawa</a:t>
            </a:r>
            <a:endParaRPr lang="en-US" b="1" dirty="0">
              <a:solidFill>
                <a:schemeClr val="accent1">
                  <a:lumMod val="75000"/>
                </a:schemeClr>
              </a:solidFill>
            </a:endParaRPr>
          </a:p>
          <a:p>
            <a:pPr lvl="0">
              <a:defRPr/>
            </a:pPr>
            <a:r>
              <a:rPr lang="en-US" sz="1400" dirty="0">
                <a:solidFill>
                  <a:schemeClr val="accent1">
                    <a:lumMod val="75000"/>
                  </a:schemeClr>
                </a:solidFill>
                <a:latin typeface="Avenir Next" panose="020B0503020202020204" pitchFamily="34" charset="0"/>
              </a:rPr>
              <a:t> SQL DEVELOPER</a:t>
            </a:r>
          </a:p>
          <a:p>
            <a:endParaRPr lang="en-US" dirty="0"/>
          </a:p>
        </p:txBody>
      </p:sp>
      <p:sp>
        <p:nvSpPr>
          <p:cNvPr id="65" name="TextBox 64">
            <a:extLst>
              <a:ext uri="{FF2B5EF4-FFF2-40B4-BE49-F238E27FC236}">
                <a16:creationId xmlns:a16="http://schemas.microsoft.com/office/drawing/2014/main" id="{DFCDA6FA-237C-7F43-AF5F-10F8B0A21A71}"/>
              </a:ext>
            </a:extLst>
          </p:cNvPr>
          <p:cNvSpPr txBox="1"/>
          <p:nvPr/>
        </p:nvSpPr>
        <p:spPr>
          <a:xfrm>
            <a:off x="9560673" y="6134015"/>
            <a:ext cx="2464201" cy="892552"/>
          </a:xfrm>
          <a:prstGeom prst="rect">
            <a:avLst/>
          </a:prstGeom>
          <a:noFill/>
        </p:spPr>
        <p:txBody>
          <a:bodyPr wrap="none" rtlCol="0">
            <a:spAutoFit/>
          </a:bodyPr>
          <a:lstStyle/>
          <a:p>
            <a:pPr lvl="0">
              <a:defRPr/>
            </a:pPr>
            <a:r>
              <a:rPr lang="en-US" b="1" dirty="0">
                <a:solidFill>
                  <a:schemeClr val="accent1">
                    <a:lumMod val="75000"/>
                  </a:schemeClr>
                </a:solidFill>
              </a:rPr>
              <a:t>  </a:t>
            </a:r>
            <a:r>
              <a:rPr lang="en-US" b="1" dirty="0" err="1">
                <a:solidFill>
                  <a:schemeClr val="accent1">
                    <a:lumMod val="75000"/>
                  </a:schemeClr>
                </a:solidFill>
              </a:rPr>
              <a:t>Onyedikachukwu</a:t>
            </a:r>
            <a:r>
              <a:rPr lang="en-US" b="1" dirty="0">
                <a:solidFill>
                  <a:schemeClr val="accent1">
                    <a:lumMod val="75000"/>
                  </a:schemeClr>
                </a:solidFill>
              </a:rPr>
              <a:t> </a:t>
            </a:r>
            <a:r>
              <a:rPr lang="en-US" b="1" dirty="0" err="1">
                <a:solidFill>
                  <a:schemeClr val="accent1">
                    <a:lumMod val="75000"/>
                  </a:schemeClr>
                </a:solidFill>
              </a:rPr>
              <a:t>Duru</a:t>
            </a:r>
            <a:endParaRPr lang="en-US" b="1" dirty="0">
              <a:solidFill>
                <a:schemeClr val="accent1">
                  <a:lumMod val="75000"/>
                </a:schemeClr>
              </a:solidFill>
            </a:endParaRPr>
          </a:p>
          <a:p>
            <a:pPr lvl="0">
              <a:defRPr/>
            </a:pPr>
            <a:r>
              <a:rPr lang="en-US" sz="1600" dirty="0">
                <a:solidFill>
                  <a:schemeClr val="accent1">
                    <a:lumMod val="75000"/>
                  </a:schemeClr>
                </a:solidFill>
                <a:latin typeface="Avenir Next" panose="020B0503020202020204" pitchFamily="34" charset="0"/>
              </a:rPr>
              <a:t>       DATA ANALYST</a:t>
            </a:r>
            <a:endParaRPr lang="en-US" dirty="0"/>
          </a:p>
          <a:p>
            <a:endParaRPr lang="en-US" dirty="0"/>
          </a:p>
        </p:txBody>
      </p:sp>
      <p:sp>
        <p:nvSpPr>
          <p:cNvPr id="66" name="TextBox 65">
            <a:extLst>
              <a:ext uri="{FF2B5EF4-FFF2-40B4-BE49-F238E27FC236}">
                <a16:creationId xmlns:a16="http://schemas.microsoft.com/office/drawing/2014/main" id="{27AAD132-68E9-E540-A4FF-E4195311B7B5}"/>
              </a:ext>
            </a:extLst>
          </p:cNvPr>
          <p:cNvSpPr txBox="1"/>
          <p:nvPr/>
        </p:nvSpPr>
        <p:spPr>
          <a:xfrm>
            <a:off x="3722632" y="6169887"/>
            <a:ext cx="1797415" cy="892552"/>
          </a:xfrm>
          <a:prstGeom prst="rect">
            <a:avLst/>
          </a:prstGeom>
          <a:noFill/>
        </p:spPr>
        <p:txBody>
          <a:bodyPr wrap="none" rtlCol="0">
            <a:spAutoFit/>
          </a:bodyPr>
          <a:lstStyle/>
          <a:p>
            <a:pPr lvl="0">
              <a:defRPr/>
            </a:pPr>
            <a:r>
              <a:rPr lang="en-US" b="1" dirty="0">
                <a:solidFill>
                  <a:schemeClr val="accent1">
                    <a:lumMod val="75000"/>
                  </a:schemeClr>
                </a:solidFill>
              </a:rPr>
              <a:t> Taiwo </a:t>
            </a:r>
            <a:r>
              <a:rPr lang="en-US" b="1" dirty="0" err="1">
                <a:solidFill>
                  <a:schemeClr val="accent1">
                    <a:lumMod val="75000"/>
                  </a:schemeClr>
                </a:solidFill>
              </a:rPr>
              <a:t>Ogundipe</a:t>
            </a:r>
            <a:endParaRPr lang="en-US" b="1" dirty="0">
              <a:solidFill>
                <a:schemeClr val="accent1">
                  <a:lumMod val="75000"/>
                </a:schemeClr>
              </a:solidFill>
            </a:endParaRPr>
          </a:p>
          <a:p>
            <a:pPr lvl="0">
              <a:defRPr/>
            </a:pPr>
            <a:r>
              <a:rPr lang="en-US" sz="1600" dirty="0">
                <a:solidFill>
                  <a:schemeClr val="accent1">
                    <a:lumMod val="75000"/>
                  </a:schemeClr>
                </a:solidFill>
                <a:latin typeface="Avenir Next" panose="020B0503020202020204" pitchFamily="34" charset="0"/>
              </a:rPr>
              <a:t>   </a:t>
            </a:r>
            <a:r>
              <a:rPr lang="en-US" sz="1400" dirty="0">
                <a:solidFill>
                  <a:schemeClr val="accent1">
                    <a:lumMod val="75000"/>
                  </a:schemeClr>
                </a:solidFill>
                <a:latin typeface="Avenir Next" panose="020B0503020202020204" pitchFamily="34" charset="0"/>
              </a:rPr>
              <a:t>DATA ANALYST</a:t>
            </a:r>
            <a:endParaRPr lang="en-US" sz="1400" dirty="0"/>
          </a:p>
          <a:p>
            <a:endParaRPr lang="en-US" dirty="0"/>
          </a:p>
        </p:txBody>
      </p:sp>
      <p:pic>
        <p:nvPicPr>
          <p:cNvPr id="68" name="Picture 67" descr="A picture containing person, indoor, people&#10;&#10;Description automatically generated">
            <a:extLst>
              <a:ext uri="{FF2B5EF4-FFF2-40B4-BE49-F238E27FC236}">
                <a16:creationId xmlns:a16="http://schemas.microsoft.com/office/drawing/2014/main" id="{68C78E59-AC99-3443-B928-0A1F4F6B0B35}"/>
              </a:ext>
            </a:extLst>
          </p:cNvPr>
          <p:cNvPicPr>
            <a:picLocks noChangeAspect="1"/>
          </p:cNvPicPr>
          <p:nvPr/>
        </p:nvPicPr>
        <p:blipFill>
          <a:blip r:embed="rId7"/>
          <a:stretch>
            <a:fillRect/>
          </a:stretch>
        </p:blipFill>
        <p:spPr>
          <a:xfrm>
            <a:off x="7803939" y="4162181"/>
            <a:ext cx="1847748" cy="1964647"/>
          </a:xfrm>
          <a:prstGeom prst="ellipse">
            <a:avLst/>
          </a:prstGeom>
        </p:spPr>
      </p:pic>
      <p:pic>
        <p:nvPicPr>
          <p:cNvPr id="71" name="Picture 70">
            <a:extLst>
              <a:ext uri="{FF2B5EF4-FFF2-40B4-BE49-F238E27FC236}">
                <a16:creationId xmlns:a16="http://schemas.microsoft.com/office/drawing/2014/main" id="{D92DF70E-DD79-5A4A-BAD3-5A4CF0026FC4}"/>
              </a:ext>
            </a:extLst>
          </p:cNvPr>
          <p:cNvPicPr>
            <a:picLocks noChangeAspect="1"/>
          </p:cNvPicPr>
          <p:nvPr/>
        </p:nvPicPr>
        <p:blipFill rotWithShape="1">
          <a:blip r:embed="rId8"/>
          <a:srcRect l="2314" t="26688" r="29136" b="33617"/>
          <a:stretch/>
        </p:blipFill>
        <p:spPr>
          <a:xfrm>
            <a:off x="3789773" y="952450"/>
            <a:ext cx="1837951" cy="1918881"/>
          </a:xfrm>
          <a:prstGeom prst="ellipse">
            <a:avLst/>
          </a:prstGeom>
        </p:spPr>
      </p:pic>
      <p:pic>
        <p:nvPicPr>
          <p:cNvPr id="5" name="Picture 4" descr="A person with a beard&#10;&#10;Description automatically generated with low confidence">
            <a:extLst>
              <a:ext uri="{FF2B5EF4-FFF2-40B4-BE49-F238E27FC236}">
                <a16:creationId xmlns:a16="http://schemas.microsoft.com/office/drawing/2014/main" id="{2223CD6F-5407-8148-873D-8A323BCDDA05}"/>
              </a:ext>
            </a:extLst>
          </p:cNvPr>
          <p:cNvPicPr>
            <a:picLocks noChangeAspect="1"/>
          </p:cNvPicPr>
          <p:nvPr/>
        </p:nvPicPr>
        <p:blipFill rotWithShape="1">
          <a:blip r:embed="rId9"/>
          <a:srcRect l="7582" t="31867" r="6379" b="30542"/>
          <a:stretch/>
        </p:blipFill>
        <p:spPr>
          <a:xfrm>
            <a:off x="9814296" y="4162181"/>
            <a:ext cx="2017797" cy="1979023"/>
          </a:xfrm>
          <a:prstGeom prst="ellipse">
            <a:avLst/>
          </a:prstGeom>
        </p:spPr>
      </p:pic>
      <p:pic>
        <p:nvPicPr>
          <p:cNvPr id="7" name="Picture 6" descr="A picture containing car, outdoor, person, vehicle&#10;&#10;Description automatically generated">
            <a:extLst>
              <a:ext uri="{FF2B5EF4-FFF2-40B4-BE49-F238E27FC236}">
                <a16:creationId xmlns:a16="http://schemas.microsoft.com/office/drawing/2014/main" id="{4C1374F5-3AFC-8F44-BAAB-F151B7570346}"/>
              </a:ext>
            </a:extLst>
          </p:cNvPr>
          <p:cNvPicPr>
            <a:picLocks noChangeAspect="1"/>
          </p:cNvPicPr>
          <p:nvPr/>
        </p:nvPicPr>
        <p:blipFill rotWithShape="1">
          <a:blip r:embed="rId10"/>
          <a:srcRect l="18759" t="21229" r="8143" b="32176"/>
          <a:stretch/>
        </p:blipFill>
        <p:spPr>
          <a:xfrm>
            <a:off x="5735878" y="940356"/>
            <a:ext cx="1805431" cy="1991137"/>
          </a:xfrm>
          <a:prstGeom prst="ellipse">
            <a:avLst/>
          </a:prstGeom>
        </p:spPr>
      </p:pic>
      <p:pic>
        <p:nvPicPr>
          <p:cNvPr id="9" name="Picture 8" descr="A picture containing indoor, person&#10;&#10;Description automatically generated">
            <a:extLst>
              <a:ext uri="{FF2B5EF4-FFF2-40B4-BE49-F238E27FC236}">
                <a16:creationId xmlns:a16="http://schemas.microsoft.com/office/drawing/2014/main" id="{4BCB03DA-6F1D-B840-BC5C-352E44D669C4}"/>
              </a:ext>
            </a:extLst>
          </p:cNvPr>
          <p:cNvPicPr>
            <a:picLocks noChangeAspect="1"/>
          </p:cNvPicPr>
          <p:nvPr/>
        </p:nvPicPr>
        <p:blipFill rotWithShape="1">
          <a:blip r:embed="rId11"/>
          <a:srcRect l="5087" t="25439" r="24948" b="30272"/>
          <a:stretch/>
        </p:blipFill>
        <p:spPr>
          <a:xfrm>
            <a:off x="7649464" y="952450"/>
            <a:ext cx="2002225" cy="1991137"/>
          </a:xfrm>
          <a:prstGeom prst="ellipse">
            <a:avLst/>
          </a:prstGeom>
        </p:spPr>
      </p:pic>
      <p:pic>
        <p:nvPicPr>
          <p:cNvPr id="11" name="Picture 10" descr="A person wearing sunglasses&#10;&#10;Description automatically generated with medium confidence">
            <a:extLst>
              <a:ext uri="{FF2B5EF4-FFF2-40B4-BE49-F238E27FC236}">
                <a16:creationId xmlns:a16="http://schemas.microsoft.com/office/drawing/2014/main" id="{C2B6445C-6DB1-5246-956B-CB8B00B85A8A}"/>
              </a:ext>
            </a:extLst>
          </p:cNvPr>
          <p:cNvPicPr>
            <a:picLocks noChangeAspect="1"/>
          </p:cNvPicPr>
          <p:nvPr/>
        </p:nvPicPr>
        <p:blipFill rotWithShape="1">
          <a:blip r:embed="rId12"/>
          <a:srcRect l="26212" t="9518" r="32277" b="55928"/>
          <a:stretch/>
        </p:blipFill>
        <p:spPr>
          <a:xfrm>
            <a:off x="9792820" y="952450"/>
            <a:ext cx="2002225" cy="1991137"/>
          </a:xfrm>
          <a:prstGeom prst="ellipse">
            <a:avLst/>
          </a:prstGeom>
        </p:spPr>
      </p:pic>
      <p:pic>
        <p:nvPicPr>
          <p:cNvPr id="13" name="Picture 12" descr="A person posing for a picture&#10;&#10;Description automatically generated with medium confidence">
            <a:extLst>
              <a:ext uri="{FF2B5EF4-FFF2-40B4-BE49-F238E27FC236}">
                <a16:creationId xmlns:a16="http://schemas.microsoft.com/office/drawing/2014/main" id="{922D586C-D0DD-DF42-A9DD-210809D38D7F}"/>
              </a:ext>
            </a:extLst>
          </p:cNvPr>
          <p:cNvPicPr>
            <a:picLocks noChangeAspect="1"/>
          </p:cNvPicPr>
          <p:nvPr/>
        </p:nvPicPr>
        <p:blipFill rotWithShape="1">
          <a:blip r:embed="rId13"/>
          <a:srcRect l="32142" t="3300" r="36546" b="64259"/>
          <a:stretch/>
        </p:blipFill>
        <p:spPr>
          <a:xfrm>
            <a:off x="5672982" y="4185496"/>
            <a:ext cx="1964212" cy="2031665"/>
          </a:xfrm>
          <a:prstGeom prst="ellipse">
            <a:avLst/>
          </a:prstGeom>
        </p:spPr>
      </p:pic>
      <p:pic>
        <p:nvPicPr>
          <p:cNvPr id="17" name="Picture 16" descr="A person in a car&#10;&#10;Description automatically generated with medium confidence">
            <a:extLst>
              <a:ext uri="{FF2B5EF4-FFF2-40B4-BE49-F238E27FC236}">
                <a16:creationId xmlns:a16="http://schemas.microsoft.com/office/drawing/2014/main" id="{772F9008-D25F-5740-9785-D60EA2839647}"/>
              </a:ext>
            </a:extLst>
          </p:cNvPr>
          <p:cNvPicPr>
            <a:picLocks noChangeAspect="1"/>
          </p:cNvPicPr>
          <p:nvPr/>
        </p:nvPicPr>
        <p:blipFill rotWithShape="1">
          <a:blip r:embed="rId14"/>
          <a:srcRect l="42942" t="5531" r="2980" b="29297"/>
          <a:stretch/>
        </p:blipFill>
        <p:spPr>
          <a:xfrm>
            <a:off x="3756421" y="4185494"/>
            <a:ext cx="1749811" cy="1941332"/>
          </a:xfrm>
          <a:prstGeom prst="ellipse">
            <a:avLst/>
          </a:prstGeom>
        </p:spPr>
      </p:pic>
    </p:spTree>
    <p:extLst>
      <p:ext uri="{BB962C8B-B14F-4D97-AF65-F5344CB8AC3E}">
        <p14:creationId xmlns:p14="http://schemas.microsoft.com/office/powerpoint/2010/main" val="591664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pplication&#10;&#10;Description automatically generated with low confidence">
            <a:extLst>
              <a:ext uri="{FF2B5EF4-FFF2-40B4-BE49-F238E27FC236}">
                <a16:creationId xmlns:a16="http://schemas.microsoft.com/office/drawing/2014/main" id="{BE8B7306-6F11-4C49-9336-68C963F6A78A}"/>
              </a:ext>
            </a:extLst>
          </p:cNvPr>
          <p:cNvPicPr>
            <a:picLocks noChangeAspect="1"/>
          </p:cNvPicPr>
          <p:nvPr/>
        </p:nvPicPr>
        <p:blipFill rotWithShape="1">
          <a:blip r:embed="rId2"/>
          <a:srcRect b="1948"/>
          <a:stretch/>
        </p:blipFill>
        <p:spPr>
          <a:xfrm>
            <a:off x="235527" y="374073"/>
            <a:ext cx="11720946" cy="6248399"/>
          </a:xfrm>
          <a:prstGeom prst="rect">
            <a:avLst/>
          </a:prstGeom>
        </p:spPr>
      </p:pic>
      <p:sp>
        <p:nvSpPr>
          <p:cNvPr id="4" name="TextBox 3">
            <a:extLst>
              <a:ext uri="{FF2B5EF4-FFF2-40B4-BE49-F238E27FC236}">
                <a16:creationId xmlns:a16="http://schemas.microsoft.com/office/drawing/2014/main" id="{1C903317-4A24-4D40-96FC-3C37DDB93DD0}"/>
              </a:ext>
            </a:extLst>
          </p:cNvPr>
          <p:cNvSpPr txBox="1"/>
          <p:nvPr/>
        </p:nvSpPr>
        <p:spPr>
          <a:xfrm>
            <a:off x="5510200" y="-26082"/>
            <a:ext cx="585417" cy="523220"/>
          </a:xfrm>
          <a:prstGeom prst="rect">
            <a:avLst/>
          </a:prstGeom>
          <a:noFill/>
        </p:spPr>
        <p:txBody>
          <a:bodyPr wrap="none" rtlCol="0">
            <a:spAutoFit/>
          </a:bodyPr>
          <a:lstStyle/>
          <a:p>
            <a:r>
              <a:rPr lang="en-US" sz="2800" b="1" dirty="0"/>
              <a:t>2A</a:t>
            </a:r>
          </a:p>
        </p:txBody>
      </p:sp>
    </p:spTree>
    <p:extLst>
      <p:ext uri="{BB962C8B-B14F-4D97-AF65-F5344CB8AC3E}">
        <p14:creationId xmlns:p14="http://schemas.microsoft.com/office/powerpoint/2010/main" val="3222655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ED0D1C7A-B6BB-294B-B773-00F84BA52902}"/>
              </a:ext>
            </a:extLst>
          </p:cNvPr>
          <p:cNvPicPr>
            <a:picLocks noChangeAspect="1"/>
          </p:cNvPicPr>
          <p:nvPr/>
        </p:nvPicPr>
        <p:blipFill>
          <a:blip r:embed="rId2"/>
          <a:stretch>
            <a:fillRect/>
          </a:stretch>
        </p:blipFill>
        <p:spPr>
          <a:xfrm>
            <a:off x="457200" y="1779651"/>
            <a:ext cx="11277600" cy="3298698"/>
          </a:xfrm>
          <a:prstGeom prst="rect">
            <a:avLst/>
          </a:prstGeom>
        </p:spPr>
      </p:pic>
    </p:spTree>
    <p:extLst>
      <p:ext uri="{BB962C8B-B14F-4D97-AF65-F5344CB8AC3E}">
        <p14:creationId xmlns:p14="http://schemas.microsoft.com/office/powerpoint/2010/main" val="2742557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with low confidence">
            <a:extLst>
              <a:ext uri="{FF2B5EF4-FFF2-40B4-BE49-F238E27FC236}">
                <a16:creationId xmlns:a16="http://schemas.microsoft.com/office/drawing/2014/main" id="{2CF31538-861F-FE48-AB53-90EEACD111B6}"/>
              </a:ext>
            </a:extLst>
          </p:cNvPr>
          <p:cNvPicPr>
            <a:picLocks noChangeAspect="1"/>
          </p:cNvPicPr>
          <p:nvPr/>
        </p:nvPicPr>
        <p:blipFill rotWithShape="1">
          <a:blip r:embed="rId2"/>
          <a:srcRect b="1490"/>
          <a:stretch/>
        </p:blipFill>
        <p:spPr>
          <a:xfrm>
            <a:off x="318655" y="346364"/>
            <a:ext cx="11637818" cy="6262254"/>
          </a:xfrm>
          <a:prstGeom prst="rect">
            <a:avLst/>
          </a:prstGeom>
        </p:spPr>
      </p:pic>
      <p:sp>
        <p:nvSpPr>
          <p:cNvPr id="4" name="TextBox 3">
            <a:extLst>
              <a:ext uri="{FF2B5EF4-FFF2-40B4-BE49-F238E27FC236}">
                <a16:creationId xmlns:a16="http://schemas.microsoft.com/office/drawing/2014/main" id="{DD1C0FCA-030D-7941-B00C-5F498B8856D7}"/>
              </a:ext>
            </a:extLst>
          </p:cNvPr>
          <p:cNvSpPr txBox="1"/>
          <p:nvPr/>
        </p:nvSpPr>
        <p:spPr>
          <a:xfrm>
            <a:off x="5526230" y="-66876"/>
            <a:ext cx="569387" cy="523220"/>
          </a:xfrm>
          <a:prstGeom prst="rect">
            <a:avLst/>
          </a:prstGeom>
          <a:noFill/>
        </p:spPr>
        <p:txBody>
          <a:bodyPr wrap="none" rtlCol="0">
            <a:spAutoFit/>
          </a:bodyPr>
          <a:lstStyle/>
          <a:p>
            <a:r>
              <a:rPr lang="en-US" sz="2800" b="1" dirty="0"/>
              <a:t>2B</a:t>
            </a:r>
          </a:p>
        </p:txBody>
      </p:sp>
    </p:spTree>
    <p:extLst>
      <p:ext uri="{BB962C8B-B14F-4D97-AF65-F5344CB8AC3E}">
        <p14:creationId xmlns:p14="http://schemas.microsoft.com/office/powerpoint/2010/main" val="1946979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6EDA4B89-2681-BE45-B3FE-6665ADA4EC42}"/>
              </a:ext>
            </a:extLst>
          </p:cNvPr>
          <p:cNvPicPr>
            <a:picLocks noChangeAspect="1"/>
          </p:cNvPicPr>
          <p:nvPr/>
        </p:nvPicPr>
        <p:blipFill>
          <a:blip r:embed="rId2"/>
          <a:stretch>
            <a:fillRect/>
          </a:stretch>
        </p:blipFill>
        <p:spPr>
          <a:xfrm>
            <a:off x="457200" y="1399032"/>
            <a:ext cx="11277600" cy="4059936"/>
          </a:xfrm>
          <a:prstGeom prst="rect">
            <a:avLst/>
          </a:prstGeom>
        </p:spPr>
      </p:pic>
      <p:sp>
        <p:nvSpPr>
          <p:cNvPr id="2" name="TextBox 1">
            <a:extLst>
              <a:ext uri="{FF2B5EF4-FFF2-40B4-BE49-F238E27FC236}">
                <a16:creationId xmlns:a16="http://schemas.microsoft.com/office/drawing/2014/main" id="{B0AC2604-2FD9-A44E-8900-3D7EE40519D8}"/>
              </a:ext>
            </a:extLst>
          </p:cNvPr>
          <p:cNvSpPr txBox="1"/>
          <p:nvPr/>
        </p:nvSpPr>
        <p:spPr>
          <a:xfrm>
            <a:off x="457200" y="316992"/>
            <a:ext cx="736283" cy="523220"/>
          </a:xfrm>
          <a:prstGeom prst="rect">
            <a:avLst/>
          </a:prstGeom>
          <a:noFill/>
        </p:spPr>
        <p:txBody>
          <a:bodyPr wrap="square" rtlCol="0">
            <a:spAutoFit/>
          </a:bodyPr>
          <a:lstStyle/>
          <a:p>
            <a:r>
              <a:rPr lang="en-US" sz="2800" b="1" dirty="0">
                <a:solidFill>
                  <a:srgbClr val="056D96"/>
                </a:solidFill>
              </a:rPr>
              <a:t>2C</a:t>
            </a:r>
          </a:p>
        </p:txBody>
      </p:sp>
    </p:spTree>
    <p:extLst>
      <p:ext uri="{BB962C8B-B14F-4D97-AF65-F5344CB8AC3E}">
        <p14:creationId xmlns:p14="http://schemas.microsoft.com/office/powerpoint/2010/main" val="158113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FC0A922A-5BCF-EF4C-A2A8-5DB3A0911879}"/>
              </a:ext>
            </a:extLst>
          </p:cNvPr>
          <p:cNvPicPr>
            <a:picLocks noChangeAspect="1"/>
          </p:cNvPicPr>
          <p:nvPr/>
        </p:nvPicPr>
        <p:blipFill>
          <a:blip r:embed="rId2"/>
          <a:stretch>
            <a:fillRect/>
          </a:stretch>
        </p:blipFill>
        <p:spPr>
          <a:xfrm>
            <a:off x="263236" y="353568"/>
            <a:ext cx="11720946" cy="6296614"/>
          </a:xfrm>
          <a:prstGeom prst="rect">
            <a:avLst/>
          </a:prstGeom>
        </p:spPr>
      </p:pic>
      <p:sp>
        <p:nvSpPr>
          <p:cNvPr id="6" name="TextBox 5">
            <a:extLst>
              <a:ext uri="{FF2B5EF4-FFF2-40B4-BE49-F238E27FC236}">
                <a16:creationId xmlns:a16="http://schemas.microsoft.com/office/drawing/2014/main" id="{EC84E208-E05A-4B4C-87EE-406E5A88EDC6}"/>
              </a:ext>
            </a:extLst>
          </p:cNvPr>
          <p:cNvSpPr txBox="1"/>
          <p:nvPr/>
        </p:nvSpPr>
        <p:spPr>
          <a:xfrm>
            <a:off x="5537451" y="-98212"/>
            <a:ext cx="558166" cy="523220"/>
          </a:xfrm>
          <a:prstGeom prst="rect">
            <a:avLst/>
          </a:prstGeom>
          <a:noFill/>
        </p:spPr>
        <p:txBody>
          <a:bodyPr wrap="none" rtlCol="0">
            <a:spAutoFit/>
          </a:bodyPr>
          <a:lstStyle/>
          <a:p>
            <a:r>
              <a:rPr lang="en-US" sz="2800" b="1" dirty="0"/>
              <a:t>2C</a:t>
            </a:r>
          </a:p>
        </p:txBody>
      </p:sp>
    </p:spTree>
    <p:extLst>
      <p:ext uri="{BB962C8B-B14F-4D97-AF65-F5344CB8AC3E}">
        <p14:creationId xmlns:p14="http://schemas.microsoft.com/office/powerpoint/2010/main" val="79684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A2138D1F-4C54-634B-90BC-EFC7F148E2B5}"/>
              </a:ext>
            </a:extLst>
          </p:cNvPr>
          <p:cNvPicPr>
            <a:picLocks noChangeAspect="1"/>
          </p:cNvPicPr>
          <p:nvPr/>
        </p:nvPicPr>
        <p:blipFill>
          <a:blip r:embed="rId2"/>
          <a:stretch>
            <a:fillRect/>
          </a:stretch>
        </p:blipFill>
        <p:spPr>
          <a:xfrm>
            <a:off x="942109" y="2438400"/>
            <a:ext cx="10175770" cy="2133600"/>
          </a:xfrm>
          <a:prstGeom prst="rect">
            <a:avLst/>
          </a:prstGeom>
        </p:spPr>
      </p:pic>
      <p:sp>
        <p:nvSpPr>
          <p:cNvPr id="3" name="TextBox 2">
            <a:extLst>
              <a:ext uri="{FF2B5EF4-FFF2-40B4-BE49-F238E27FC236}">
                <a16:creationId xmlns:a16="http://schemas.microsoft.com/office/drawing/2014/main" id="{1BED958E-C6B0-814E-B01B-6C7088CCB469}"/>
              </a:ext>
            </a:extLst>
          </p:cNvPr>
          <p:cNvSpPr txBox="1"/>
          <p:nvPr/>
        </p:nvSpPr>
        <p:spPr>
          <a:xfrm>
            <a:off x="942109" y="1279324"/>
            <a:ext cx="367408" cy="523220"/>
          </a:xfrm>
          <a:prstGeom prst="rect">
            <a:avLst/>
          </a:prstGeom>
          <a:noFill/>
        </p:spPr>
        <p:txBody>
          <a:bodyPr wrap="none" rtlCol="0">
            <a:spAutoFit/>
          </a:bodyPr>
          <a:lstStyle/>
          <a:p>
            <a:r>
              <a:rPr lang="en-US" sz="2800" b="1" dirty="0">
                <a:solidFill>
                  <a:srgbClr val="056D96"/>
                </a:solidFill>
              </a:rPr>
              <a:t>3</a:t>
            </a:r>
          </a:p>
        </p:txBody>
      </p:sp>
    </p:spTree>
    <p:extLst>
      <p:ext uri="{BB962C8B-B14F-4D97-AF65-F5344CB8AC3E}">
        <p14:creationId xmlns:p14="http://schemas.microsoft.com/office/powerpoint/2010/main" val="2417703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7288805-0AE1-5C48-8D0B-95ECCE75BF41}"/>
              </a:ext>
            </a:extLst>
          </p:cNvPr>
          <p:cNvPicPr>
            <a:picLocks noChangeAspect="1"/>
          </p:cNvPicPr>
          <p:nvPr/>
        </p:nvPicPr>
        <p:blipFill rotWithShape="1">
          <a:blip r:embed="rId2"/>
          <a:srcRect r="2756" b="-1"/>
          <a:stretch/>
        </p:blipFill>
        <p:spPr>
          <a:xfrm>
            <a:off x="393124" y="913972"/>
            <a:ext cx="11665528" cy="5943600"/>
          </a:xfrm>
          <a:prstGeom prst="rect">
            <a:avLst/>
          </a:prstGeom>
        </p:spPr>
      </p:pic>
      <p:pic>
        <p:nvPicPr>
          <p:cNvPr id="5" name="Picture 4">
            <a:extLst>
              <a:ext uri="{FF2B5EF4-FFF2-40B4-BE49-F238E27FC236}">
                <a16:creationId xmlns:a16="http://schemas.microsoft.com/office/drawing/2014/main" id="{0524ED75-3AB6-DF41-9A6E-1952F27883FD}"/>
              </a:ext>
            </a:extLst>
          </p:cNvPr>
          <p:cNvPicPr>
            <a:picLocks noChangeAspect="1"/>
          </p:cNvPicPr>
          <p:nvPr/>
        </p:nvPicPr>
        <p:blipFill>
          <a:blip r:embed="rId3"/>
          <a:stretch>
            <a:fillRect/>
          </a:stretch>
        </p:blipFill>
        <p:spPr>
          <a:xfrm>
            <a:off x="390812" y="642"/>
            <a:ext cx="11665528" cy="913116"/>
          </a:xfrm>
          <a:prstGeom prst="rect">
            <a:avLst/>
          </a:prstGeom>
        </p:spPr>
      </p:pic>
      <p:sp>
        <p:nvSpPr>
          <p:cNvPr id="6" name="TextBox 5">
            <a:extLst>
              <a:ext uri="{FF2B5EF4-FFF2-40B4-BE49-F238E27FC236}">
                <a16:creationId xmlns:a16="http://schemas.microsoft.com/office/drawing/2014/main" id="{5EBC7707-866A-4948-BC8A-989DDDD4EF45}"/>
              </a:ext>
            </a:extLst>
          </p:cNvPr>
          <p:cNvSpPr txBox="1"/>
          <p:nvPr/>
        </p:nvSpPr>
        <p:spPr>
          <a:xfrm>
            <a:off x="21092" y="0"/>
            <a:ext cx="367408" cy="523220"/>
          </a:xfrm>
          <a:prstGeom prst="rect">
            <a:avLst/>
          </a:prstGeom>
          <a:noFill/>
        </p:spPr>
        <p:txBody>
          <a:bodyPr wrap="none" rtlCol="0">
            <a:spAutoFit/>
          </a:bodyPr>
          <a:lstStyle/>
          <a:p>
            <a:r>
              <a:rPr lang="en-US" sz="2800" b="1" dirty="0"/>
              <a:t>3</a:t>
            </a:r>
          </a:p>
        </p:txBody>
      </p:sp>
    </p:spTree>
    <p:extLst>
      <p:ext uri="{BB962C8B-B14F-4D97-AF65-F5344CB8AC3E}">
        <p14:creationId xmlns:p14="http://schemas.microsoft.com/office/powerpoint/2010/main" val="1024947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Picture 3" descr="Text&#10;&#10;Description automatically generated with medium confidence">
            <a:extLst>
              <a:ext uri="{FF2B5EF4-FFF2-40B4-BE49-F238E27FC236}">
                <a16:creationId xmlns:a16="http://schemas.microsoft.com/office/drawing/2014/main" id="{8ADEFBCE-86F8-B540-BE0A-DAF8D97FA10B}"/>
              </a:ext>
            </a:extLst>
          </p:cNvPr>
          <p:cNvPicPr>
            <a:picLocks noChangeAspect="1"/>
          </p:cNvPicPr>
          <p:nvPr/>
        </p:nvPicPr>
        <p:blipFill>
          <a:blip r:embed="rId2"/>
          <a:stretch>
            <a:fillRect/>
          </a:stretch>
        </p:blipFill>
        <p:spPr>
          <a:xfrm>
            <a:off x="1263578" y="2424545"/>
            <a:ext cx="9664846" cy="2549237"/>
          </a:xfrm>
          <a:prstGeom prst="rect">
            <a:avLst/>
          </a:prstGeom>
        </p:spPr>
      </p:pic>
      <p:sp>
        <p:nvSpPr>
          <p:cNvPr id="2" name="TextBox 1">
            <a:extLst>
              <a:ext uri="{FF2B5EF4-FFF2-40B4-BE49-F238E27FC236}">
                <a16:creationId xmlns:a16="http://schemas.microsoft.com/office/drawing/2014/main" id="{7C0E9C74-0525-3C4F-BA91-65C7A783A802}"/>
              </a:ext>
            </a:extLst>
          </p:cNvPr>
          <p:cNvSpPr txBox="1"/>
          <p:nvPr/>
        </p:nvSpPr>
        <p:spPr>
          <a:xfrm>
            <a:off x="896170" y="1272396"/>
            <a:ext cx="367408" cy="523220"/>
          </a:xfrm>
          <a:prstGeom prst="rect">
            <a:avLst/>
          </a:prstGeom>
          <a:noFill/>
        </p:spPr>
        <p:txBody>
          <a:bodyPr wrap="none" rtlCol="0">
            <a:spAutoFit/>
          </a:bodyPr>
          <a:lstStyle/>
          <a:p>
            <a:r>
              <a:rPr lang="en-US" sz="2800" b="1" dirty="0">
                <a:solidFill>
                  <a:srgbClr val="056D96"/>
                </a:solidFill>
              </a:rPr>
              <a:t>4</a:t>
            </a:r>
          </a:p>
        </p:txBody>
      </p:sp>
    </p:spTree>
    <p:extLst>
      <p:ext uri="{BB962C8B-B14F-4D97-AF65-F5344CB8AC3E}">
        <p14:creationId xmlns:p14="http://schemas.microsoft.com/office/powerpoint/2010/main" val="132692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6447563A-3636-1345-8948-AA3046497A65}"/>
              </a:ext>
            </a:extLst>
          </p:cNvPr>
          <p:cNvPicPr>
            <a:picLocks noChangeAspect="1"/>
          </p:cNvPicPr>
          <p:nvPr/>
        </p:nvPicPr>
        <p:blipFill rotWithShape="1">
          <a:blip r:embed="rId2"/>
          <a:srcRect b="1028"/>
          <a:stretch/>
        </p:blipFill>
        <p:spPr>
          <a:xfrm>
            <a:off x="214362" y="390144"/>
            <a:ext cx="11762509" cy="6232327"/>
          </a:xfrm>
          <a:prstGeom prst="rect">
            <a:avLst/>
          </a:prstGeom>
        </p:spPr>
      </p:pic>
      <p:sp>
        <p:nvSpPr>
          <p:cNvPr id="4" name="TextBox 3">
            <a:extLst>
              <a:ext uri="{FF2B5EF4-FFF2-40B4-BE49-F238E27FC236}">
                <a16:creationId xmlns:a16="http://schemas.microsoft.com/office/drawing/2014/main" id="{F7E48D17-B664-B641-9F18-477DBF83374F}"/>
              </a:ext>
            </a:extLst>
          </p:cNvPr>
          <p:cNvSpPr txBox="1"/>
          <p:nvPr/>
        </p:nvSpPr>
        <p:spPr>
          <a:xfrm>
            <a:off x="5715632" y="-26081"/>
            <a:ext cx="367408" cy="523220"/>
          </a:xfrm>
          <a:prstGeom prst="rect">
            <a:avLst/>
          </a:prstGeom>
          <a:noFill/>
        </p:spPr>
        <p:txBody>
          <a:bodyPr wrap="none" rtlCol="0">
            <a:spAutoFit/>
          </a:bodyPr>
          <a:lstStyle/>
          <a:p>
            <a:r>
              <a:rPr lang="en-US" sz="2800" b="1" dirty="0"/>
              <a:t>4</a:t>
            </a:r>
          </a:p>
        </p:txBody>
      </p:sp>
    </p:spTree>
    <p:extLst>
      <p:ext uri="{BB962C8B-B14F-4D97-AF65-F5344CB8AC3E}">
        <p14:creationId xmlns:p14="http://schemas.microsoft.com/office/powerpoint/2010/main" val="2324098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4EB15670-098C-45E8-94E6-C8E94F377453}"/>
              </a:ext>
            </a:extLst>
          </p:cNvPr>
          <p:cNvPicPr>
            <a:picLocks noChangeAspect="1"/>
          </p:cNvPicPr>
          <p:nvPr/>
        </p:nvPicPr>
        <p:blipFill rotWithShape="1">
          <a:blip r:embed="rId2"/>
          <a:srcRect l="5200"/>
          <a:stretch/>
        </p:blipFill>
        <p:spPr>
          <a:xfrm>
            <a:off x="3523488" y="13"/>
            <a:ext cx="8668512" cy="6857991"/>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7"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8D9EA02-1304-E644-BFA4-BD730878B110}"/>
              </a:ext>
            </a:extLst>
          </p:cNvPr>
          <p:cNvSpPr txBox="1"/>
          <p:nvPr/>
        </p:nvSpPr>
        <p:spPr>
          <a:xfrm>
            <a:off x="477981" y="1122366"/>
            <a:ext cx="4023360" cy="320413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mj-lt"/>
                <a:ea typeface="+mj-ea"/>
                <a:cs typeface="+mj-cs"/>
              </a:rPr>
              <a:t>QUESTION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34034827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screenshot of a computer&#10;&#10;Description automatically generated with low confidence">
            <a:extLst>
              <a:ext uri="{FF2B5EF4-FFF2-40B4-BE49-F238E27FC236}">
                <a16:creationId xmlns:a16="http://schemas.microsoft.com/office/drawing/2014/main" id="{2753FD1B-A0ED-9347-ACA7-0987AA1BA422}"/>
              </a:ext>
            </a:extLst>
          </p:cNvPr>
          <p:cNvPicPr>
            <a:picLocks noChangeAspect="1"/>
          </p:cNvPicPr>
          <p:nvPr/>
        </p:nvPicPr>
        <p:blipFill rotWithShape="1">
          <a:blip r:embed="rId2"/>
          <a:srcRect t="10995" b="21853"/>
          <a:stretch/>
        </p:blipFill>
        <p:spPr>
          <a:xfrm>
            <a:off x="23" y="1285"/>
            <a:ext cx="12191980" cy="6856719"/>
          </a:xfrm>
          <a:prstGeom prst="rect">
            <a:avLst/>
          </a:prstGeom>
        </p:spPr>
      </p:pic>
      <p:sp>
        <p:nvSpPr>
          <p:cNvPr id="5" name="TextBox 4">
            <a:extLst>
              <a:ext uri="{FF2B5EF4-FFF2-40B4-BE49-F238E27FC236}">
                <a16:creationId xmlns:a16="http://schemas.microsoft.com/office/drawing/2014/main" id="{51D17B49-47EB-B34D-86B3-FB7656FEEBF7}"/>
              </a:ext>
            </a:extLst>
          </p:cNvPr>
          <p:cNvSpPr txBox="1"/>
          <p:nvPr/>
        </p:nvSpPr>
        <p:spPr>
          <a:xfrm>
            <a:off x="568938" y="2039116"/>
            <a:ext cx="11054132" cy="3108543"/>
          </a:xfrm>
          <a:prstGeom prst="rect">
            <a:avLst/>
          </a:prstGeom>
          <a:noFill/>
        </p:spPr>
        <p:txBody>
          <a:bodyPr wrap="square" rtlCol="0">
            <a:spAutoFit/>
          </a:bodyPr>
          <a:lstStyle/>
          <a:p>
            <a:r>
              <a:rPr lang="en-US" sz="2800" b="1" dirty="0">
                <a:solidFill>
                  <a:schemeClr val="bg1"/>
                </a:solidFill>
              </a:rPr>
              <a:t>We are a data analyst at </a:t>
            </a:r>
            <a:r>
              <a:rPr lang="en-US" sz="2800" b="1" dirty="0" err="1">
                <a:solidFill>
                  <a:schemeClr val="bg1"/>
                </a:solidFill>
              </a:rPr>
              <a:t>SkyBarrel</a:t>
            </a:r>
            <a:r>
              <a:rPr lang="en-US" sz="2800" b="1" dirty="0">
                <a:solidFill>
                  <a:schemeClr val="bg1"/>
                </a:solidFill>
              </a:rPr>
              <a:t> Solutions. </a:t>
            </a:r>
            <a:r>
              <a:rPr lang="en-US" sz="2800" b="1" dirty="0" err="1">
                <a:solidFill>
                  <a:schemeClr val="bg1"/>
                </a:solidFill>
              </a:rPr>
              <a:t>SkyBarrel</a:t>
            </a:r>
            <a:r>
              <a:rPr lang="en-US" sz="2800" b="1" dirty="0">
                <a:solidFill>
                  <a:schemeClr val="bg1"/>
                </a:solidFill>
              </a:rPr>
              <a:t> recently got a contract in Florida and we have been staffed to work on the 12 months contract as the Data Analyst at the bank. Due to our immense SQL experience, we have been tasked with generating several reports for the bank executive leadership. These reports are meant to provide a number of insights to the Leadership on Borrower/Loan Analytics and Reporting.</a:t>
            </a:r>
          </a:p>
          <a:p>
            <a:endParaRPr lang="en-US" sz="2800" b="1" dirty="0">
              <a:solidFill>
                <a:schemeClr val="bg1"/>
              </a:solidFill>
            </a:endParaRPr>
          </a:p>
        </p:txBody>
      </p:sp>
      <p:pic>
        <p:nvPicPr>
          <p:cNvPr id="11" name="Picture 10">
            <a:extLst>
              <a:ext uri="{FF2B5EF4-FFF2-40B4-BE49-F238E27FC236}">
                <a16:creationId xmlns:a16="http://schemas.microsoft.com/office/drawing/2014/main" id="{600D1A07-6DCC-8444-BD7D-19CBD60AD53D}"/>
              </a:ext>
            </a:extLst>
          </p:cNvPr>
          <p:cNvPicPr>
            <a:picLocks noChangeAspect="1"/>
          </p:cNvPicPr>
          <p:nvPr/>
        </p:nvPicPr>
        <p:blipFill>
          <a:blip r:embed="rId3"/>
          <a:stretch>
            <a:fillRect/>
          </a:stretch>
        </p:blipFill>
        <p:spPr>
          <a:xfrm>
            <a:off x="3511296" y="50745"/>
            <a:ext cx="5169408" cy="764631"/>
          </a:xfrm>
          <a:prstGeom prst="rect">
            <a:avLst/>
          </a:prstGeom>
        </p:spPr>
      </p:pic>
      <p:sp>
        <p:nvSpPr>
          <p:cNvPr id="12" name="TextBox 11">
            <a:extLst>
              <a:ext uri="{FF2B5EF4-FFF2-40B4-BE49-F238E27FC236}">
                <a16:creationId xmlns:a16="http://schemas.microsoft.com/office/drawing/2014/main" id="{3B8EBEFC-D4D2-3348-B2DC-ED852B857672}"/>
              </a:ext>
            </a:extLst>
          </p:cNvPr>
          <p:cNvSpPr txBox="1"/>
          <p:nvPr/>
        </p:nvSpPr>
        <p:spPr>
          <a:xfrm>
            <a:off x="4742688" y="1132915"/>
            <a:ext cx="2353056" cy="800219"/>
          </a:xfrm>
          <a:prstGeom prst="rect">
            <a:avLst/>
          </a:prstGeom>
          <a:noFill/>
        </p:spPr>
        <p:txBody>
          <a:bodyPr wrap="square" rtlCol="0">
            <a:spAutoFit/>
          </a:bodyPr>
          <a:lstStyle/>
          <a:p>
            <a:r>
              <a:rPr lang="en-US" b="1" dirty="0">
                <a:solidFill>
                  <a:schemeClr val="bg1">
                    <a:lumMod val="95000"/>
                  </a:schemeClr>
                </a:solidFill>
              </a:rPr>
              <a:t>         </a:t>
            </a:r>
            <a:r>
              <a:rPr lang="en-US" b="1" dirty="0">
                <a:solidFill>
                  <a:schemeClr val="bg1">
                    <a:lumMod val="95000"/>
                  </a:schemeClr>
                </a:solidFill>
                <a:highlight>
                  <a:srgbClr val="C0C0C0"/>
                </a:highlight>
              </a:rPr>
              <a:t> </a:t>
            </a:r>
            <a:r>
              <a:rPr lang="en-US" sz="2800" b="1" dirty="0">
                <a:solidFill>
                  <a:srgbClr val="056D96"/>
                </a:solidFill>
                <a:highlight>
                  <a:srgbClr val="C0C0C0"/>
                </a:highlight>
              </a:rPr>
              <a:t>SCENARIO</a:t>
            </a:r>
          </a:p>
          <a:p>
            <a:endParaRPr lang="en-US" dirty="0"/>
          </a:p>
        </p:txBody>
      </p:sp>
    </p:spTree>
    <p:extLst>
      <p:ext uri="{BB962C8B-B14F-4D97-AF65-F5344CB8AC3E}">
        <p14:creationId xmlns:p14="http://schemas.microsoft.com/office/powerpoint/2010/main" val="2440774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118D41-42FD-2B4A-A6F2-D2AC76755C81}"/>
              </a:ext>
            </a:extLst>
          </p:cNvPr>
          <p:cNvSpPr txBox="1"/>
          <p:nvPr/>
        </p:nvSpPr>
        <p:spPr>
          <a:xfrm>
            <a:off x="1702007" y="1099823"/>
            <a:ext cx="8787987" cy="1446551"/>
          </a:xfrm>
          <a:prstGeom prst="rect">
            <a:avLst/>
          </a:prstGeom>
        </p:spPr>
        <p:txBody>
          <a:bodyPr vert="horz" lIns="91440" tIns="45720" rIns="91440" bIns="45720" rtlCol="0" anchor="t">
            <a:normAutofit/>
          </a:bodyPr>
          <a:lstStyle/>
          <a:p>
            <a:pPr algn="ctr" defTabSz="914377">
              <a:spcBef>
                <a:spcPct val="0"/>
              </a:spcBef>
              <a:spcAft>
                <a:spcPts val="600"/>
              </a:spcAft>
            </a:pPr>
            <a:r>
              <a:rPr lang="en-US" sz="4400" b="1" dirty="0">
                <a:latin typeface="+mj-lt"/>
                <a:ea typeface="+mj-ea"/>
                <a:cs typeface="+mj-cs"/>
              </a:rPr>
              <a:t>FUNCTIONS USED FOR THIS PROJECT</a:t>
            </a:r>
          </a:p>
        </p:txBody>
      </p:sp>
      <p:graphicFrame>
        <p:nvGraphicFramePr>
          <p:cNvPr id="19" name="Content Placeholder 7">
            <a:extLst>
              <a:ext uri="{FF2B5EF4-FFF2-40B4-BE49-F238E27FC236}">
                <a16:creationId xmlns:a16="http://schemas.microsoft.com/office/drawing/2014/main" id="{60F8BCD1-33F0-497F-B46A-61A4F161D920}"/>
              </a:ext>
            </a:extLst>
          </p:cNvPr>
          <p:cNvGraphicFramePr>
            <a:graphicFrameLocks noGrp="1"/>
          </p:cNvGraphicFramePr>
          <p:nvPr>
            <p:ph idx="1"/>
            <p:extLst>
              <p:ext uri="{D42A27DB-BD31-4B8C-83A1-F6EECF244321}">
                <p14:modId xmlns:p14="http://schemas.microsoft.com/office/powerpoint/2010/main" val="3863740159"/>
              </p:ext>
            </p:extLst>
          </p:nvPr>
        </p:nvGraphicFramePr>
        <p:xfrm>
          <a:off x="565149" y="2692403"/>
          <a:ext cx="10653184" cy="318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521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9310BF5-B157-7C4E-8FD5-64EAA1DFF10E}"/>
              </a:ext>
            </a:extLst>
          </p:cNvPr>
          <p:cNvSpPr/>
          <p:nvPr/>
        </p:nvSpPr>
        <p:spPr>
          <a:xfrm>
            <a:off x="4704673" y="354171"/>
            <a:ext cx="2152891" cy="2298099"/>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SQL JOIN</a:t>
            </a:r>
          </a:p>
        </p:txBody>
      </p:sp>
      <p:grpSp>
        <p:nvGrpSpPr>
          <p:cNvPr id="33" name="Group 32">
            <a:extLst>
              <a:ext uri="{FF2B5EF4-FFF2-40B4-BE49-F238E27FC236}">
                <a16:creationId xmlns:a16="http://schemas.microsoft.com/office/drawing/2014/main" id="{5E115927-B4FF-C04E-8C7D-52515A2A8B85}"/>
              </a:ext>
            </a:extLst>
          </p:cNvPr>
          <p:cNvGrpSpPr/>
          <p:nvPr/>
        </p:nvGrpSpPr>
        <p:grpSpPr>
          <a:xfrm>
            <a:off x="7583834" y="2282852"/>
            <a:ext cx="3219684" cy="2625339"/>
            <a:chOff x="7583831" y="2282852"/>
            <a:chExt cx="3219684" cy="2625338"/>
          </a:xfrm>
        </p:grpSpPr>
        <p:sp>
          <p:nvSpPr>
            <p:cNvPr id="22" name="Oval 21">
              <a:extLst>
                <a:ext uri="{FF2B5EF4-FFF2-40B4-BE49-F238E27FC236}">
                  <a16:creationId xmlns:a16="http://schemas.microsoft.com/office/drawing/2014/main" id="{945C25CE-8E0C-314C-9B6C-BEF35298F88E}"/>
                </a:ext>
              </a:extLst>
            </p:cNvPr>
            <p:cNvSpPr/>
            <p:nvPr/>
          </p:nvSpPr>
          <p:spPr>
            <a:xfrm>
              <a:off x="8979540" y="3021516"/>
              <a:ext cx="1823975" cy="1886674"/>
            </a:xfrm>
            <a:prstGeom prst="ellipse">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Table2</a:t>
              </a:r>
            </a:p>
            <a:p>
              <a:pPr algn="r"/>
              <a:r>
                <a:rPr lang="en-US" dirty="0" err="1">
                  <a:solidFill>
                    <a:schemeClr val="tx1"/>
                  </a:solidFill>
                </a:rPr>
                <a:t>LoanSetup</a:t>
              </a:r>
              <a:endParaRPr lang="en-US" dirty="0">
                <a:solidFill>
                  <a:schemeClr val="tx1"/>
                </a:solidFill>
              </a:endParaRPr>
            </a:p>
          </p:txBody>
        </p:sp>
        <p:sp>
          <p:nvSpPr>
            <p:cNvPr id="21" name="Oval 20">
              <a:extLst>
                <a:ext uri="{FF2B5EF4-FFF2-40B4-BE49-F238E27FC236}">
                  <a16:creationId xmlns:a16="http://schemas.microsoft.com/office/drawing/2014/main" id="{47B0D378-A87F-8942-8819-285C045420E0}"/>
                </a:ext>
              </a:extLst>
            </p:cNvPr>
            <p:cNvSpPr/>
            <p:nvPr/>
          </p:nvSpPr>
          <p:spPr>
            <a:xfrm>
              <a:off x="7583831" y="3021516"/>
              <a:ext cx="1823975" cy="188667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TextBox 24">
              <a:extLst>
                <a:ext uri="{FF2B5EF4-FFF2-40B4-BE49-F238E27FC236}">
                  <a16:creationId xmlns:a16="http://schemas.microsoft.com/office/drawing/2014/main" id="{93A2D07B-DC8C-E049-81D4-6DF0D205B9C3}"/>
                </a:ext>
              </a:extLst>
            </p:cNvPr>
            <p:cNvSpPr txBox="1"/>
            <p:nvPr/>
          </p:nvSpPr>
          <p:spPr>
            <a:xfrm>
              <a:off x="8273483" y="2282852"/>
              <a:ext cx="1823975" cy="738664"/>
            </a:xfrm>
            <a:prstGeom prst="rect">
              <a:avLst/>
            </a:prstGeom>
            <a:noFill/>
          </p:spPr>
          <p:txBody>
            <a:bodyPr wrap="square" rtlCol="0">
              <a:spAutoFit/>
            </a:bodyPr>
            <a:lstStyle/>
            <a:p>
              <a:r>
                <a:rPr lang="en-US" sz="2400" b="1" dirty="0"/>
                <a:t>RIGHT JOIN</a:t>
              </a:r>
            </a:p>
            <a:p>
              <a:endParaRPr lang="en-US" b="1" dirty="0"/>
            </a:p>
          </p:txBody>
        </p:sp>
      </p:grpSp>
      <p:grpSp>
        <p:nvGrpSpPr>
          <p:cNvPr id="32" name="Group 31">
            <a:extLst>
              <a:ext uri="{FF2B5EF4-FFF2-40B4-BE49-F238E27FC236}">
                <a16:creationId xmlns:a16="http://schemas.microsoft.com/office/drawing/2014/main" id="{47BE97C6-B7C8-1347-8F49-B84F38342490}"/>
              </a:ext>
            </a:extLst>
          </p:cNvPr>
          <p:cNvGrpSpPr/>
          <p:nvPr/>
        </p:nvGrpSpPr>
        <p:grpSpPr>
          <a:xfrm>
            <a:off x="904766" y="2282852"/>
            <a:ext cx="3219684" cy="2625339"/>
            <a:chOff x="904762" y="2282852"/>
            <a:chExt cx="3219684" cy="2625338"/>
          </a:xfrm>
        </p:grpSpPr>
        <p:sp>
          <p:nvSpPr>
            <p:cNvPr id="12" name="Oval 11">
              <a:extLst>
                <a:ext uri="{FF2B5EF4-FFF2-40B4-BE49-F238E27FC236}">
                  <a16:creationId xmlns:a16="http://schemas.microsoft.com/office/drawing/2014/main" id="{9874E41A-4BC5-934E-BE5B-206F33BE6943}"/>
                </a:ext>
              </a:extLst>
            </p:cNvPr>
            <p:cNvSpPr/>
            <p:nvPr/>
          </p:nvSpPr>
          <p:spPr>
            <a:xfrm>
              <a:off x="904762" y="3021516"/>
              <a:ext cx="1823975" cy="1886674"/>
            </a:xfrm>
            <a:prstGeom prst="ellipse">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Table1</a:t>
              </a:r>
            </a:p>
            <a:p>
              <a:r>
                <a:rPr lang="en-US" dirty="0">
                  <a:solidFill>
                    <a:schemeClr val="tx1"/>
                  </a:solidFill>
                </a:rPr>
                <a:t>Borrower  </a:t>
              </a:r>
            </a:p>
            <a:p>
              <a:endParaRPr lang="en-US" dirty="0">
                <a:solidFill>
                  <a:schemeClr val="tx1"/>
                </a:solidFill>
              </a:endParaRPr>
            </a:p>
          </p:txBody>
        </p:sp>
        <p:sp>
          <p:nvSpPr>
            <p:cNvPr id="16" name="Oval 15">
              <a:extLst>
                <a:ext uri="{FF2B5EF4-FFF2-40B4-BE49-F238E27FC236}">
                  <a16:creationId xmlns:a16="http://schemas.microsoft.com/office/drawing/2014/main" id="{0CF0B0B8-931A-C144-A82E-3CAA7C73FAE2}"/>
                </a:ext>
              </a:extLst>
            </p:cNvPr>
            <p:cNvSpPr/>
            <p:nvPr/>
          </p:nvSpPr>
          <p:spPr>
            <a:xfrm>
              <a:off x="2300471" y="3021516"/>
              <a:ext cx="1823975" cy="188667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TextBox 25">
              <a:extLst>
                <a:ext uri="{FF2B5EF4-FFF2-40B4-BE49-F238E27FC236}">
                  <a16:creationId xmlns:a16="http://schemas.microsoft.com/office/drawing/2014/main" id="{1636BD01-3A46-C047-8400-832EE8DF48C8}"/>
                </a:ext>
              </a:extLst>
            </p:cNvPr>
            <p:cNvSpPr txBox="1"/>
            <p:nvPr/>
          </p:nvSpPr>
          <p:spPr>
            <a:xfrm>
              <a:off x="1763981" y="2282852"/>
              <a:ext cx="1422184" cy="738664"/>
            </a:xfrm>
            <a:prstGeom prst="rect">
              <a:avLst/>
            </a:prstGeom>
            <a:noFill/>
          </p:spPr>
          <p:txBody>
            <a:bodyPr wrap="none" rtlCol="0">
              <a:spAutoFit/>
            </a:bodyPr>
            <a:lstStyle/>
            <a:p>
              <a:r>
                <a:rPr lang="en-US" sz="2400" b="1" dirty="0"/>
                <a:t>LEFT JOIN</a:t>
              </a:r>
            </a:p>
            <a:p>
              <a:endParaRPr lang="en-US" dirty="0"/>
            </a:p>
          </p:txBody>
        </p:sp>
      </p:grpSp>
      <p:grpSp>
        <p:nvGrpSpPr>
          <p:cNvPr id="29" name="Group 28">
            <a:extLst>
              <a:ext uri="{FF2B5EF4-FFF2-40B4-BE49-F238E27FC236}">
                <a16:creationId xmlns:a16="http://schemas.microsoft.com/office/drawing/2014/main" id="{A525C86B-2111-0D44-8A1E-257E7785FC2D}"/>
              </a:ext>
            </a:extLst>
          </p:cNvPr>
          <p:cNvGrpSpPr/>
          <p:nvPr/>
        </p:nvGrpSpPr>
        <p:grpSpPr>
          <a:xfrm>
            <a:off x="4244299" y="4696681"/>
            <a:ext cx="3219684" cy="1886675"/>
            <a:chOff x="3880426" y="4713349"/>
            <a:chExt cx="3219684" cy="1886674"/>
          </a:xfrm>
        </p:grpSpPr>
        <p:grpSp>
          <p:nvGrpSpPr>
            <p:cNvPr id="27" name="Group 26">
              <a:extLst>
                <a:ext uri="{FF2B5EF4-FFF2-40B4-BE49-F238E27FC236}">
                  <a16:creationId xmlns:a16="http://schemas.microsoft.com/office/drawing/2014/main" id="{A8552458-A6A1-B14F-911B-444A356BEDFF}"/>
                </a:ext>
              </a:extLst>
            </p:cNvPr>
            <p:cNvGrpSpPr/>
            <p:nvPr/>
          </p:nvGrpSpPr>
          <p:grpSpPr>
            <a:xfrm>
              <a:off x="3880426" y="4713349"/>
              <a:ext cx="3219684" cy="1886674"/>
              <a:chOff x="3880426" y="4713349"/>
              <a:chExt cx="3219684" cy="1886674"/>
            </a:xfrm>
          </p:grpSpPr>
          <p:sp>
            <p:nvSpPr>
              <p:cNvPr id="23" name="Oval 22">
                <a:extLst>
                  <a:ext uri="{FF2B5EF4-FFF2-40B4-BE49-F238E27FC236}">
                    <a16:creationId xmlns:a16="http://schemas.microsoft.com/office/drawing/2014/main" id="{708E458F-9016-724B-AB62-0F208EE2CB6A}"/>
                  </a:ext>
                </a:extLst>
              </p:cNvPr>
              <p:cNvSpPr/>
              <p:nvPr/>
            </p:nvSpPr>
            <p:spPr>
              <a:xfrm>
                <a:off x="3880426" y="4713349"/>
                <a:ext cx="1823975" cy="188667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Table1</a:t>
                </a:r>
              </a:p>
              <a:p>
                <a:r>
                  <a:rPr lang="en-US" dirty="0">
                    <a:solidFill>
                      <a:schemeClr val="tx1"/>
                    </a:solidFill>
                  </a:rPr>
                  <a:t>Borrower  </a:t>
                </a:r>
              </a:p>
              <a:p>
                <a:endParaRPr lang="en-US" dirty="0"/>
              </a:p>
            </p:txBody>
          </p:sp>
          <p:sp>
            <p:nvSpPr>
              <p:cNvPr id="24" name="Oval 23">
                <a:extLst>
                  <a:ext uri="{FF2B5EF4-FFF2-40B4-BE49-F238E27FC236}">
                    <a16:creationId xmlns:a16="http://schemas.microsoft.com/office/drawing/2014/main" id="{6E326827-B7A7-D64A-B667-FA037AC11D8F}"/>
                  </a:ext>
                </a:extLst>
              </p:cNvPr>
              <p:cNvSpPr/>
              <p:nvPr/>
            </p:nvSpPr>
            <p:spPr>
              <a:xfrm>
                <a:off x="5276135" y="4713349"/>
                <a:ext cx="1823975" cy="188667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H.       </a:t>
                </a:r>
                <a:endParaRPr lang="en-US" dirty="0">
                  <a:solidFill>
                    <a:schemeClr val="tx1"/>
                  </a:solidFill>
                </a:endParaRPr>
              </a:p>
              <a:p>
                <a:pPr algn="just"/>
                <a:endParaRPr lang="en-US" dirty="0">
                  <a:solidFill>
                    <a:schemeClr val="tx1"/>
                  </a:solidFill>
                </a:endParaRPr>
              </a:p>
              <a:p>
                <a:endParaRPr lang="en-US" sz="1400" dirty="0"/>
              </a:p>
            </p:txBody>
          </p:sp>
        </p:grpSp>
        <p:sp>
          <p:nvSpPr>
            <p:cNvPr id="28" name="Oval 27">
              <a:extLst>
                <a:ext uri="{FF2B5EF4-FFF2-40B4-BE49-F238E27FC236}">
                  <a16:creationId xmlns:a16="http://schemas.microsoft.com/office/drawing/2014/main" id="{4EA3C803-1D59-964D-A8AE-2D771CAEFA93}"/>
                </a:ext>
              </a:extLst>
            </p:cNvPr>
            <p:cNvSpPr/>
            <p:nvPr/>
          </p:nvSpPr>
          <p:spPr>
            <a:xfrm>
              <a:off x="5260462" y="5100345"/>
              <a:ext cx="457200" cy="1112682"/>
            </a:xfrm>
            <a:prstGeom prst="ellipse">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BE0807CF-6FE7-A04C-8309-AE315D4CAFC2}"/>
              </a:ext>
            </a:extLst>
          </p:cNvPr>
          <p:cNvSpPr txBox="1"/>
          <p:nvPr/>
        </p:nvSpPr>
        <p:spPr>
          <a:xfrm>
            <a:off x="4975681" y="4134546"/>
            <a:ext cx="1657826" cy="461665"/>
          </a:xfrm>
          <a:prstGeom prst="rect">
            <a:avLst/>
          </a:prstGeom>
          <a:noFill/>
        </p:spPr>
        <p:txBody>
          <a:bodyPr wrap="none" rtlCol="0">
            <a:spAutoFit/>
          </a:bodyPr>
          <a:lstStyle/>
          <a:p>
            <a:r>
              <a:rPr lang="en-US" sz="2400" b="1" dirty="0"/>
              <a:t>INNER JOIN</a:t>
            </a:r>
          </a:p>
        </p:txBody>
      </p:sp>
      <p:sp>
        <p:nvSpPr>
          <p:cNvPr id="2" name="TextBox 1">
            <a:extLst>
              <a:ext uri="{FF2B5EF4-FFF2-40B4-BE49-F238E27FC236}">
                <a16:creationId xmlns:a16="http://schemas.microsoft.com/office/drawing/2014/main" id="{3558B50E-A6C8-D84F-8B78-AF09D6D516DF}"/>
              </a:ext>
            </a:extLst>
          </p:cNvPr>
          <p:cNvSpPr txBox="1"/>
          <p:nvPr/>
        </p:nvSpPr>
        <p:spPr>
          <a:xfrm>
            <a:off x="2820855" y="3438055"/>
            <a:ext cx="849528" cy="369332"/>
          </a:xfrm>
          <a:prstGeom prst="rect">
            <a:avLst/>
          </a:prstGeom>
          <a:noFill/>
        </p:spPr>
        <p:txBody>
          <a:bodyPr wrap="square" rtlCol="0">
            <a:spAutoFit/>
          </a:bodyPr>
          <a:lstStyle/>
          <a:p>
            <a:r>
              <a:rPr lang="en-US" dirty="0"/>
              <a:t>Table 2</a:t>
            </a:r>
          </a:p>
        </p:txBody>
      </p:sp>
      <p:sp>
        <p:nvSpPr>
          <p:cNvPr id="3" name="TextBox 2">
            <a:extLst>
              <a:ext uri="{FF2B5EF4-FFF2-40B4-BE49-F238E27FC236}">
                <a16:creationId xmlns:a16="http://schemas.microsoft.com/office/drawing/2014/main" id="{C85D9F10-EFC8-D847-957C-E4070D31A927}"/>
              </a:ext>
            </a:extLst>
          </p:cNvPr>
          <p:cNvSpPr txBox="1"/>
          <p:nvPr/>
        </p:nvSpPr>
        <p:spPr>
          <a:xfrm>
            <a:off x="2703307" y="3676660"/>
            <a:ext cx="1177310" cy="369332"/>
          </a:xfrm>
          <a:prstGeom prst="rect">
            <a:avLst/>
          </a:prstGeom>
          <a:noFill/>
        </p:spPr>
        <p:txBody>
          <a:bodyPr wrap="none" rtlCol="0">
            <a:spAutoFit/>
          </a:bodyPr>
          <a:lstStyle/>
          <a:p>
            <a:r>
              <a:rPr lang="en-US" dirty="0" err="1"/>
              <a:t>LoanSetup</a:t>
            </a:r>
            <a:endParaRPr lang="en-US" dirty="0"/>
          </a:p>
        </p:txBody>
      </p:sp>
      <p:sp>
        <p:nvSpPr>
          <p:cNvPr id="5" name="TextBox 4">
            <a:extLst>
              <a:ext uri="{FF2B5EF4-FFF2-40B4-BE49-F238E27FC236}">
                <a16:creationId xmlns:a16="http://schemas.microsoft.com/office/drawing/2014/main" id="{D8D8027A-9561-194A-BBA2-FB8EFFEB7DE1}"/>
              </a:ext>
            </a:extLst>
          </p:cNvPr>
          <p:cNvSpPr txBox="1"/>
          <p:nvPr/>
        </p:nvSpPr>
        <p:spPr>
          <a:xfrm>
            <a:off x="2677412" y="3992049"/>
            <a:ext cx="1296830" cy="369332"/>
          </a:xfrm>
          <a:prstGeom prst="rect">
            <a:avLst/>
          </a:prstGeom>
          <a:noFill/>
        </p:spPr>
        <p:txBody>
          <a:bodyPr wrap="none" rtlCol="0">
            <a:spAutoFit/>
          </a:bodyPr>
          <a:lstStyle/>
          <a:p>
            <a:r>
              <a:rPr lang="en-US" dirty="0"/>
              <a:t>Information</a:t>
            </a:r>
          </a:p>
        </p:txBody>
      </p:sp>
      <p:sp>
        <p:nvSpPr>
          <p:cNvPr id="6" name="TextBox 5">
            <a:extLst>
              <a:ext uri="{FF2B5EF4-FFF2-40B4-BE49-F238E27FC236}">
                <a16:creationId xmlns:a16="http://schemas.microsoft.com/office/drawing/2014/main" id="{FAD19B0F-3CC2-114C-9B01-D0514944DD27}"/>
              </a:ext>
            </a:extLst>
          </p:cNvPr>
          <p:cNvSpPr txBox="1"/>
          <p:nvPr/>
        </p:nvSpPr>
        <p:spPr>
          <a:xfrm>
            <a:off x="9373716" y="4176716"/>
            <a:ext cx="1296830" cy="369332"/>
          </a:xfrm>
          <a:prstGeom prst="rect">
            <a:avLst/>
          </a:prstGeom>
          <a:noFill/>
        </p:spPr>
        <p:txBody>
          <a:bodyPr wrap="none" rtlCol="0">
            <a:spAutoFit/>
          </a:bodyPr>
          <a:lstStyle/>
          <a:p>
            <a:r>
              <a:rPr lang="en-US" dirty="0"/>
              <a:t>Information</a:t>
            </a:r>
          </a:p>
        </p:txBody>
      </p:sp>
      <p:sp>
        <p:nvSpPr>
          <p:cNvPr id="7" name="TextBox 6">
            <a:extLst>
              <a:ext uri="{FF2B5EF4-FFF2-40B4-BE49-F238E27FC236}">
                <a16:creationId xmlns:a16="http://schemas.microsoft.com/office/drawing/2014/main" id="{A0E40C83-D05D-764A-88AA-D2FF241BD21A}"/>
              </a:ext>
            </a:extLst>
          </p:cNvPr>
          <p:cNvSpPr txBox="1"/>
          <p:nvPr/>
        </p:nvSpPr>
        <p:spPr>
          <a:xfrm>
            <a:off x="7981863" y="3575513"/>
            <a:ext cx="849528" cy="369332"/>
          </a:xfrm>
          <a:prstGeom prst="rect">
            <a:avLst/>
          </a:prstGeom>
          <a:noFill/>
        </p:spPr>
        <p:txBody>
          <a:bodyPr wrap="none" rtlCol="0">
            <a:spAutoFit/>
          </a:bodyPr>
          <a:lstStyle/>
          <a:p>
            <a:r>
              <a:rPr lang="en-US" dirty="0"/>
              <a:t>Table 1</a:t>
            </a:r>
          </a:p>
        </p:txBody>
      </p:sp>
      <p:sp>
        <p:nvSpPr>
          <p:cNvPr id="8" name="TextBox 7">
            <a:extLst>
              <a:ext uri="{FF2B5EF4-FFF2-40B4-BE49-F238E27FC236}">
                <a16:creationId xmlns:a16="http://schemas.microsoft.com/office/drawing/2014/main" id="{E40148E0-1545-AD40-9BD3-97F1675C092F}"/>
              </a:ext>
            </a:extLst>
          </p:cNvPr>
          <p:cNvSpPr txBox="1"/>
          <p:nvPr/>
        </p:nvSpPr>
        <p:spPr>
          <a:xfrm>
            <a:off x="7872796" y="3861325"/>
            <a:ext cx="1067665" cy="369332"/>
          </a:xfrm>
          <a:prstGeom prst="rect">
            <a:avLst/>
          </a:prstGeom>
          <a:noFill/>
        </p:spPr>
        <p:txBody>
          <a:bodyPr wrap="none" rtlCol="0">
            <a:spAutoFit/>
          </a:bodyPr>
          <a:lstStyle/>
          <a:p>
            <a:r>
              <a:rPr lang="en-US" dirty="0"/>
              <a:t>Borrower</a:t>
            </a:r>
          </a:p>
        </p:txBody>
      </p:sp>
      <p:sp>
        <p:nvSpPr>
          <p:cNvPr id="9" name="TextBox 8">
            <a:extLst>
              <a:ext uri="{FF2B5EF4-FFF2-40B4-BE49-F238E27FC236}">
                <a16:creationId xmlns:a16="http://schemas.microsoft.com/office/drawing/2014/main" id="{74B5C5B9-EA3C-5C48-8F74-C534B98FEF3B}"/>
              </a:ext>
            </a:extLst>
          </p:cNvPr>
          <p:cNvSpPr txBox="1"/>
          <p:nvPr/>
        </p:nvSpPr>
        <p:spPr>
          <a:xfrm>
            <a:off x="6235465" y="5083677"/>
            <a:ext cx="849528" cy="369332"/>
          </a:xfrm>
          <a:prstGeom prst="rect">
            <a:avLst/>
          </a:prstGeom>
          <a:noFill/>
        </p:spPr>
        <p:txBody>
          <a:bodyPr wrap="none" rtlCol="0">
            <a:spAutoFit/>
          </a:bodyPr>
          <a:lstStyle/>
          <a:p>
            <a:r>
              <a:rPr lang="en-US" dirty="0"/>
              <a:t>Table 2</a:t>
            </a:r>
          </a:p>
        </p:txBody>
      </p:sp>
      <p:sp>
        <p:nvSpPr>
          <p:cNvPr id="10" name="TextBox 9">
            <a:extLst>
              <a:ext uri="{FF2B5EF4-FFF2-40B4-BE49-F238E27FC236}">
                <a16:creationId xmlns:a16="http://schemas.microsoft.com/office/drawing/2014/main" id="{96D366D1-554A-7C4F-A44C-C38C1778855B}"/>
              </a:ext>
            </a:extLst>
          </p:cNvPr>
          <p:cNvSpPr txBox="1"/>
          <p:nvPr/>
        </p:nvSpPr>
        <p:spPr>
          <a:xfrm>
            <a:off x="6096000" y="5368813"/>
            <a:ext cx="1177310" cy="369332"/>
          </a:xfrm>
          <a:prstGeom prst="rect">
            <a:avLst/>
          </a:prstGeom>
          <a:noFill/>
        </p:spPr>
        <p:txBody>
          <a:bodyPr wrap="none" rtlCol="0">
            <a:spAutoFit/>
          </a:bodyPr>
          <a:lstStyle/>
          <a:p>
            <a:r>
              <a:rPr lang="en-US" dirty="0" err="1"/>
              <a:t>LoanSetup</a:t>
            </a:r>
            <a:endParaRPr lang="en-US" dirty="0"/>
          </a:p>
        </p:txBody>
      </p:sp>
      <p:sp>
        <p:nvSpPr>
          <p:cNvPr id="11" name="TextBox 10">
            <a:extLst>
              <a:ext uri="{FF2B5EF4-FFF2-40B4-BE49-F238E27FC236}">
                <a16:creationId xmlns:a16="http://schemas.microsoft.com/office/drawing/2014/main" id="{DBC9EC7A-0D6B-554D-A54F-EDA285AFC45F}"/>
              </a:ext>
            </a:extLst>
          </p:cNvPr>
          <p:cNvSpPr txBox="1"/>
          <p:nvPr/>
        </p:nvSpPr>
        <p:spPr>
          <a:xfrm>
            <a:off x="6036244" y="5653951"/>
            <a:ext cx="1296830" cy="369332"/>
          </a:xfrm>
          <a:prstGeom prst="rect">
            <a:avLst/>
          </a:prstGeom>
          <a:noFill/>
        </p:spPr>
        <p:txBody>
          <a:bodyPr wrap="none" rtlCol="0">
            <a:spAutoFit/>
          </a:bodyPr>
          <a:lstStyle/>
          <a:p>
            <a:r>
              <a:rPr lang="en-US" dirty="0"/>
              <a:t>Information</a:t>
            </a:r>
          </a:p>
        </p:txBody>
      </p:sp>
    </p:spTree>
    <p:extLst>
      <p:ext uri="{BB962C8B-B14F-4D97-AF65-F5344CB8AC3E}">
        <p14:creationId xmlns:p14="http://schemas.microsoft.com/office/powerpoint/2010/main" val="2177347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0D492-899C-FD4D-A672-77F563C97402}"/>
              </a:ext>
            </a:extLst>
          </p:cNvPr>
          <p:cNvPicPr>
            <a:picLocks noChangeAspect="1"/>
          </p:cNvPicPr>
          <p:nvPr/>
        </p:nvPicPr>
        <p:blipFill>
          <a:blip r:embed="rId2"/>
          <a:stretch>
            <a:fillRect/>
          </a:stretch>
        </p:blipFill>
        <p:spPr>
          <a:xfrm>
            <a:off x="1176485" y="3283528"/>
            <a:ext cx="9062028" cy="2272147"/>
          </a:xfrm>
          <a:prstGeom prst="rect">
            <a:avLst/>
          </a:prstGeom>
        </p:spPr>
      </p:pic>
      <p:pic>
        <p:nvPicPr>
          <p:cNvPr id="3" name="Picture 2" descr="Background pattern&#10;&#10;Description automatically generated with medium confidence">
            <a:extLst>
              <a:ext uri="{FF2B5EF4-FFF2-40B4-BE49-F238E27FC236}">
                <a16:creationId xmlns:a16="http://schemas.microsoft.com/office/drawing/2014/main" id="{7323F5FB-113D-984D-A5DA-B96605743B0A}"/>
              </a:ext>
            </a:extLst>
          </p:cNvPr>
          <p:cNvPicPr>
            <a:picLocks noChangeAspect="1"/>
          </p:cNvPicPr>
          <p:nvPr/>
        </p:nvPicPr>
        <p:blipFill>
          <a:blip r:embed="rId3"/>
          <a:stretch>
            <a:fillRect/>
          </a:stretch>
        </p:blipFill>
        <p:spPr>
          <a:xfrm>
            <a:off x="0" y="3"/>
            <a:ext cx="12192000" cy="2449903"/>
          </a:xfrm>
          <a:prstGeom prst="rect">
            <a:avLst/>
          </a:prstGeom>
        </p:spPr>
      </p:pic>
      <p:sp>
        <p:nvSpPr>
          <p:cNvPr id="7" name="TextBox 6">
            <a:extLst>
              <a:ext uri="{FF2B5EF4-FFF2-40B4-BE49-F238E27FC236}">
                <a16:creationId xmlns:a16="http://schemas.microsoft.com/office/drawing/2014/main" id="{F03FAFE4-3B91-B04E-85BD-30CA34CE5908}"/>
              </a:ext>
            </a:extLst>
          </p:cNvPr>
          <p:cNvSpPr txBox="1"/>
          <p:nvPr/>
        </p:nvSpPr>
        <p:spPr>
          <a:xfrm>
            <a:off x="3480639" y="574539"/>
            <a:ext cx="5230727" cy="646331"/>
          </a:xfrm>
          <a:prstGeom prst="rect">
            <a:avLst/>
          </a:prstGeom>
          <a:noFill/>
        </p:spPr>
        <p:txBody>
          <a:bodyPr wrap="none" rtlCol="0">
            <a:spAutoFit/>
          </a:bodyPr>
          <a:lstStyle/>
          <a:p>
            <a:r>
              <a:rPr lang="en-US" sz="3600" b="1" dirty="0">
                <a:solidFill>
                  <a:schemeClr val="bg1">
                    <a:lumMod val="95000"/>
                  </a:schemeClr>
                </a:solidFill>
              </a:rPr>
              <a:t>BUSINESS REQUIREMENTS</a:t>
            </a:r>
          </a:p>
        </p:txBody>
      </p:sp>
      <p:pic>
        <p:nvPicPr>
          <p:cNvPr id="11" name="Picture 10" descr="Logo&#10;&#10;Description automatically generated with low confidence">
            <a:extLst>
              <a:ext uri="{FF2B5EF4-FFF2-40B4-BE49-F238E27FC236}">
                <a16:creationId xmlns:a16="http://schemas.microsoft.com/office/drawing/2014/main" id="{FB4EB3C3-C547-944D-824C-366C6D509CB2}"/>
              </a:ext>
            </a:extLst>
          </p:cNvPr>
          <p:cNvPicPr>
            <a:picLocks noChangeAspect="1"/>
          </p:cNvPicPr>
          <p:nvPr/>
        </p:nvPicPr>
        <p:blipFill>
          <a:blip r:embed="rId4"/>
          <a:stretch>
            <a:fillRect/>
          </a:stretch>
        </p:blipFill>
        <p:spPr>
          <a:xfrm>
            <a:off x="372921" y="2710851"/>
            <a:ext cx="2882900" cy="457200"/>
          </a:xfrm>
          <a:prstGeom prst="rect">
            <a:avLst/>
          </a:prstGeom>
        </p:spPr>
      </p:pic>
    </p:spTree>
    <p:extLst>
      <p:ext uri="{BB962C8B-B14F-4D97-AF65-F5344CB8AC3E}">
        <p14:creationId xmlns:p14="http://schemas.microsoft.com/office/powerpoint/2010/main" val="1536778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descr="Table&#10;&#10;Description automatically generated">
            <a:extLst>
              <a:ext uri="{FF2B5EF4-FFF2-40B4-BE49-F238E27FC236}">
                <a16:creationId xmlns:a16="http://schemas.microsoft.com/office/drawing/2014/main" id="{C04A9077-D616-634A-A64A-6A35E792179F}"/>
              </a:ext>
            </a:extLst>
          </p:cNvPr>
          <p:cNvPicPr>
            <a:picLocks noChangeAspect="1"/>
          </p:cNvPicPr>
          <p:nvPr/>
        </p:nvPicPr>
        <p:blipFill>
          <a:blip r:embed="rId2"/>
          <a:stretch>
            <a:fillRect/>
          </a:stretch>
        </p:blipFill>
        <p:spPr>
          <a:xfrm>
            <a:off x="3" y="745961"/>
            <a:ext cx="5856540" cy="5442063"/>
          </a:xfrm>
          <a:prstGeom prst="rect">
            <a:avLst/>
          </a:prstGeom>
        </p:spPr>
      </p:pic>
      <p:sp>
        <p:nvSpPr>
          <p:cNvPr id="28" name="TextBox 27">
            <a:extLst>
              <a:ext uri="{FF2B5EF4-FFF2-40B4-BE49-F238E27FC236}">
                <a16:creationId xmlns:a16="http://schemas.microsoft.com/office/drawing/2014/main" id="{6B3A6841-457B-364B-B3C9-291341E80C37}"/>
              </a:ext>
            </a:extLst>
          </p:cNvPr>
          <p:cNvSpPr txBox="1"/>
          <p:nvPr/>
        </p:nvSpPr>
        <p:spPr>
          <a:xfrm>
            <a:off x="2731628" y="0"/>
            <a:ext cx="5856540" cy="523220"/>
          </a:xfrm>
          <a:prstGeom prst="rect">
            <a:avLst/>
          </a:prstGeom>
          <a:noFill/>
        </p:spPr>
        <p:txBody>
          <a:bodyPr wrap="none" rtlCol="0">
            <a:spAutoFit/>
          </a:bodyPr>
          <a:lstStyle/>
          <a:p>
            <a:r>
              <a:rPr lang="en-US" sz="2800" b="1" dirty="0"/>
              <a:t>DIFFERENT WAYS TO WRITE THE CODE</a:t>
            </a:r>
          </a:p>
        </p:txBody>
      </p:sp>
      <p:sp>
        <p:nvSpPr>
          <p:cNvPr id="29" name="TextBox 28">
            <a:extLst>
              <a:ext uri="{FF2B5EF4-FFF2-40B4-BE49-F238E27FC236}">
                <a16:creationId xmlns:a16="http://schemas.microsoft.com/office/drawing/2014/main" id="{D5BBA5B4-6139-8F4A-91B9-AFF914392DD9}"/>
              </a:ext>
            </a:extLst>
          </p:cNvPr>
          <p:cNvSpPr txBox="1"/>
          <p:nvPr/>
        </p:nvSpPr>
        <p:spPr>
          <a:xfrm>
            <a:off x="2478992" y="497517"/>
            <a:ext cx="505267" cy="369332"/>
          </a:xfrm>
          <a:prstGeom prst="rect">
            <a:avLst/>
          </a:prstGeom>
          <a:noFill/>
        </p:spPr>
        <p:txBody>
          <a:bodyPr wrap="square" rtlCol="0">
            <a:spAutoFit/>
          </a:bodyPr>
          <a:lstStyle/>
          <a:p>
            <a:r>
              <a:rPr lang="en-US" dirty="0"/>
              <a:t>1A</a:t>
            </a:r>
          </a:p>
        </p:txBody>
      </p:sp>
      <p:pic>
        <p:nvPicPr>
          <p:cNvPr id="32" name="Picture 31">
            <a:extLst>
              <a:ext uri="{FF2B5EF4-FFF2-40B4-BE49-F238E27FC236}">
                <a16:creationId xmlns:a16="http://schemas.microsoft.com/office/drawing/2014/main" id="{1229E9EB-58AF-6445-99E8-B8EB98756C7D}"/>
              </a:ext>
            </a:extLst>
          </p:cNvPr>
          <p:cNvPicPr>
            <a:picLocks noChangeAspect="1"/>
          </p:cNvPicPr>
          <p:nvPr/>
        </p:nvPicPr>
        <p:blipFill>
          <a:blip r:embed="rId3"/>
          <a:stretch>
            <a:fillRect/>
          </a:stretch>
        </p:blipFill>
        <p:spPr>
          <a:xfrm>
            <a:off x="6003405" y="745957"/>
            <a:ext cx="6188599" cy="5454891"/>
          </a:xfrm>
          <a:prstGeom prst="rect">
            <a:avLst/>
          </a:prstGeom>
        </p:spPr>
      </p:pic>
      <p:sp>
        <p:nvSpPr>
          <p:cNvPr id="34" name="TextBox 33">
            <a:extLst>
              <a:ext uri="{FF2B5EF4-FFF2-40B4-BE49-F238E27FC236}">
                <a16:creationId xmlns:a16="http://schemas.microsoft.com/office/drawing/2014/main" id="{631FBE9D-F8F8-FB4C-A41F-D7959FAD4E3F}"/>
              </a:ext>
            </a:extLst>
          </p:cNvPr>
          <p:cNvSpPr txBox="1"/>
          <p:nvPr/>
        </p:nvSpPr>
        <p:spPr>
          <a:xfrm>
            <a:off x="8588166" y="497516"/>
            <a:ext cx="434734" cy="369332"/>
          </a:xfrm>
          <a:prstGeom prst="rect">
            <a:avLst/>
          </a:prstGeom>
          <a:noFill/>
        </p:spPr>
        <p:txBody>
          <a:bodyPr wrap="none" rtlCol="0">
            <a:spAutoFit/>
          </a:bodyPr>
          <a:lstStyle/>
          <a:p>
            <a:r>
              <a:rPr lang="en-US" dirty="0"/>
              <a:t>1A</a:t>
            </a:r>
          </a:p>
        </p:txBody>
      </p:sp>
    </p:spTree>
    <p:extLst>
      <p:ext uri="{BB962C8B-B14F-4D97-AF65-F5344CB8AC3E}">
        <p14:creationId xmlns:p14="http://schemas.microsoft.com/office/powerpoint/2010/main" val="4167658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B0201E30-7F57-6C4E-8BA7-83246C7BC4ED}"/>
              </a:ext>
            </a:extLst>
          </p:cNvPr>
          <p:cNvPicPr>
            <a:picLocks noChangeAspect="1"/>
          </p:cNvPicPr>
          <p:nvPr/>
        </p:nvPicPr>
        <p:blipFill>
          <a:blip r:embed="rId2"/>
          <a:stretch>
            <a:fillRect/>
          </a:stretch>
        </p:blipFill>
        <p:spPr>
          <a:xfrm>
            <a:off x="914399" y="2230582"/>
            <a:ext cx="10307783" cy="1995053"/>
          </a:xfrm>
          <a:prstGeom prst="rect">
            <a:avLst/>
          </a:prstGeom>
        </p:spPr>
      </p:pic>
    </p:spTree>
    <p:extLst>
      <p:ext uri="{BB962C8B-B14F-4D97-AF65-F5344CB8AC3E}">
        <p14:creationId xmlns:p14="http://schemas.microsoft.com/office/powerpoint/2010/main" val="4260146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EA4BDCF1-8646-744F-92F6-3975A729246F}"/>
              </a:ext>
            </a:extLst>
          </p:cNvPr>
          <p:cNvPicPr>
            <a:picLocks noChangeAspect="1"/>
          </p:cNvPicPr>
          <p:nvPr/>
        </p:nvPicPr>
        <p:blipFill rotWithShape="1">
          <a:blip r:embed="rId2"/>
          <a:srcRect r="2236" b="-1"/>
          <a:stretch/>
        </p:blipFill>
        <p:spPr>
          <a:xfrm>
            <a:off x="316992" y="353568"/>
            <a:ext cx="11558016" cy="6217920"/>
          </a:xfrm>
          <a:prstGeom prst="rect">
            <a:avLst/>
          </a:prstGeom>
        </p:spPr>
      </p:pic>
      <p:sp>
        <p:nvSpPr>
          <p:cNvPr id="5" name="TextBox 4">
            <a:extLst>
              <a:ext uri="{FF2B5EF4-FFF2-40B4-BE49-F238E27FC236}">
                <a16:creationId xmlns:a16="http://schemas.microsoft.com/office/drawing/2014/main" id="{5BF6E812-9E43-964A-8697-3D8F01B31256}"/>
              </a:ext>
            </a:extLst>
          </p:cNvPr>
          <p:cNvSpPr txBox="1"/>
          <p:nvPr/>
        </p:nvSpPr>
        <p:spPr>
          <a:xfrm>
            <a:off x="5577457" y="-84612"/>
            <a:ext cx="1036320" cy="523220"/>
          </a:xfrm>
          <a:prstGeom prst="rect">
            <a:avLst/>
          </a:prstGeom>
          <a:noFill/>
        </p:spPr>
        <p:txBody>
          <a:bodyPr wrap="square" rtlCol="0">
            <a:spAutoFit/>
          </a:bodyPr>
          <a:lstStyle/>
          <a:p>
            <a:r>
              <a:rPr lang="en-US" sz="2800" b="1" dirty="0"/>
              <a:t>1B</a:t>
            </a:r>
          </a:p>
        </p:txBody>
      </p:sp>
    </p:spTree>
    <p:extLst>
      <p:ext uri="{BB962C8B-B14F-4D97-AF65-F5344CB8AC3E}">
        <p14:creationId xmlns:p14="http://schemas.microsoft.com/office/powerpoint/2010/main" val="2856982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D81C0B13-E9EB-874A-9419-FDC97138EDFF}"/>
              </a:ext>
            </a:extLst>
          </p:cNvPr>
          <p:cNvPicPr>
            <a:picLocks noChangeAspect="1"/>
          </p:cNvPicPr>
          <p:nvPr/>
        </p:nvPicPr>
        <p:blipFill>
          <a:blip r:embed="rId2"/>
          <a:stretch>
            <a:fillRect/>
          </a:stretch>
        </p:blipFill>
        <p:spPr>
          <a:xfrm>
            <a:off x="457200" y="665988"/>
            <a:ext cx="11277600" cy="5526024"/>
          </a:xfrm>
          <a:prstGeom prst="rect">
            <a:avLst/>
          </a:prstGeom>
        </p:spPr>
      </p:pic>
    </p:spTree>
    <p:extLst>
      <p:ext uri="{BB962C8B-B14F-4D97-AF65-F5344CB8AC3E}">
        <p14:creationId xmlns:p14="http://schemas.microsoft.com/office/powerpoint/2010/main" val="470844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8921</TotalTime>
  <Words>225</Words>
  <Application>Microsoft Macintosh PowerPoint</Application>
  <PresentationFormat>Widescreen</PresentationFormat>
  <Paragraphs>93</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Rounded MT Bold</vt:lpstr>
      <vt:lpstr>Avenir Book</vt:lpstr>
      <vt:lpstr>Avenir Next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Oluwatimilehin Adekoya</dc:creator>
  <cp:lastModifiedBy>Oluwatimilehin Adekoya</cp:lastModifiedBy>
  <cp:revision>14</cp:revision>
  <dcterms:created xsi:type="dcterms:W3CDTF">2022-02-11T01:30:55Z</dcterms:created>
  <dcterms:modified xsi:type="dcterms:W3CDTF">2022-02-19T23:53:12Z</dcterms:modified>
</cp:coreProperties>
</file>